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8"/>
  </p:handoutMasterIdLst>
  <p:sldIdLst>
    <p:sldId id="391" r:id="rId2"/>
    <p:sldId id="392" r:id="rId3"/>
    <p:sldId id="416" r:id="rId4"/>
    <p:sldId id="415" r:id="rId5"/>
    <p:sldId id="423" r:id="rId6"/>
    <p:sldId id="425" r:id="rId7"/>
    <p:sldId id="431" r:id="rId8"/>
    <p:sldId id="424" r:id="rId9"/>
    <p:sldId id="430" r:id="rId10"/>
    <p:sldId id="432" r:id="rId11"/>
    <p:sldId id="433" r:id="rId12"/>
    <p:sldId id="426" r:id="rId13"/>
    <p:sldId id="427" r:id="rId14"/>
    <p:sldId id="428" r:id="rId15"/>
    <p:sldId id="429" r:id="rId16"/>
    <p:sldId id="434" r:id="rId17"/>
  </p:sldIdLst>
  <p:sldSz cx="9144000" cy="6858000" type="screen4x3"/>
  <p:notesSz cx="7010400" cy="9296400"/>
  <p:defaultTextStyle>
    <a:defPPr>
      <a:defRPr lang="et-EE"/>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3926"/>
    <a:srgbClr val="D0D002"/>
    <a:srgbClr val="CA1A08"/>
    <a:srgbClr val="FA9D8A"/>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113" autoAdjust="0"/>
    <p:restoredTop sz="94612" autoAdjust="0"/>
  </p:normalViewPr>
  <p:slideViewPr>
    <p:cSldViewPr>
      <p:cViewPr varScale="1">
        <p:scale>
          <a:sx n="96" d="100"/>
          <a:sy n="96" d="100"/>
        </p:scale>
        <p:origin x="8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dc-lv01\Homes$\ruth.jogiste\Documents\A.RUTH\Eelarve\2021\VK%20ja%20LV%20eeln&#245;ud%20otsused%20m&#228;&#228;rused%20protokollid\powerpoint%20materjalid\2021%20eelarve%20projekti%20pildimaterjali%20algfai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c-lv01\Homes$\ruth.jogiste\Documents\A.RUTH\Eelarve\2021\VK%20ja%20LV%20eeln&#245;ud%20otsused%20m&#228;&#228;rused%20protokollid\powerpoint%20materjalid\2021%20eelarve%20projekti%20pildimaterjali%20algfail.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t-E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t-EE"/>
              <a:t>2021 eelarve projekti põhitegevuse kulude jaotus  </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t-EE"/>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7F6-4B21-8125-835BC11086C7}"/>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7F6-4B21-8125-835BC11086C7}"/>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7F6-4B21-8125-835BC11086C7}"/>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t-EE"/>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'[2021 eelarve projekti pildimaterjali algfail.xlsx]2021 pildid'!$A$13:$A$15</c:f>
              <c:strCache>
                <c:ptCount val="3"/>
                <c:pt idx="0">
                  <c:v>Personalikulud</c:v>
                </c:pt>
                <c:pt idx="1">
                  <c:v>Majandamiskulud</c:v>
                </c:pt>
                <c:pt idx="2">
                  <c:v>Antavad toetused tegevuskuludeks</c:v>
                </c:pt>
              </c:strCache>
            </c:strRef>
          </c:cat>
          <c:val>
            <c:numRef>
              <c:f>'[2021 eelarve projekti pildimaterjali algfail.xlsx]2021 pildid'!$B$13:$B$15</c:f>
              <c:numCache>
                <c:formatCode>#,##0.00</c:formatCode>
                <c:ptCount val="3"/>
                <c:pt idx="0">
                  <c:v>12575710.710000001</c:v>
                </c:pt>
                <c:pt idx="1">
                  <c:v>8287151</c:v>
                </c:pt>
                <c:pt idx="2">
                  <c:v>1235182</c:v>
                </c:pt>
              </c:numCache>
            </c:numRef>
          </c:val>
          <c:extLst>
            <c:ext xmlns:c16="http://schemas.microsoft.com/office/drawing/2014/chart" uri="{C3380CC4-5D6E-409C-BE32-E72D297353CC}">
              <c16:uniqueId val="{00000006-97F6-4B21-8125-835BC11086C7}"/>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t-E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t-E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t-E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t-EE"/>
              <a:t>2021 eelarve projekti põhitegevuse kulude jaotus tegevusalade järgi</a:t>
            </a:r>
          </a:p>
        </c:rich>
      </c:tx>
      <c:layout>
        <c:manualLayout>
          <c:xMode val="edge"/>
          <c:yMode val="edge"/>
          <c:x val="0.37655261842269716"/>
          <c:y val="2.081165452653486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t-EE"/>
        </a:p>
      </c:txPr>
    </c:title>
    <c:autoTitleDeleted val="0"/>
    <c:plotArea>
      <c:layout>
        <c:manualLayout>
          <c:layoutTarget val="inner"/>
          <c:xMode val="edge"/>
          <c:yMode val="edge"/>
          <c:x val="0.10195892234461566"/>
          <c:y val="0.14806010359816135"/>
          <c:w val="0.50092342596679973"/>
          <c:h val="0.81313919093446652"/>
        </c:manualLayout>
      </c:layout>
      <c:pieChart>
        <c:varyColors val="1"/>
        <c:ser>
          <c:idx val="0"/>
          <c:order val="0"/>
          <c:explosion val="2"/>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122-4867-8F03-D66E038B926B}"/>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122-4867-8F03-D66E038B926B}"/>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122-4867-8F03-D66E038B926B}"/>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122-4867-8F03-D66E038B926B}"/>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8122-4867-8F03-D66E038B926B}"/>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8122-4867-8F03-D66E038B926B}"/>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8122-4867-8F03-D66E038B926B}"/>
              </c:ext>
            </c:extLst>
          </c:dPt>
          <c:dPt>
            <c:idx val="7"/>
            <c:bubble3D val="0"/>
            <c:spPr>
              <a:solidFill>
                <a:schemeClr val="accent2">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F-8122-4867-8F03-D66E038B926B}"/>
              </c:ext>
            </c:extLst>
          </c:dPt>
          <c:dPt>
            <c:idx val="8"/>
            <c:bubble3D val="0"/>
            <c:spPr>
              <a:solidFill>
                <a:schemeClr val="accent3">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1-8122-4867-8F03-D66E038B926B}"/>
              </c:ext>
            </c:extLst>
          </c:dPt>
          <c:dLbls>
            <c:dLbl>
              <c:idx val="1"/>
              <c:layout>
                <c:manualLayout>
                  <c:x val="0.10164153209662352"/>
                  <c:y val="-0.11775472510380647"/>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122-4867-8F03-D66E038B926B}"/>
                </c:ext>
              </c:extLst>
            </c:dLbl>
            <c:dLbl>
              <c:idx val="2"/>
              <c:layout>
                <c:manualLayout>
                  <c:x val="8.1390836575675737E-2"/>
                  <c:y val="-2.6241164298907082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8122-4867-8F03-D66E038B926B}"/>
                </c:ext>
              </c:extLst>
            </c:dLbl>
            <c:dLbl>
              <c:idx val="3"/>
              <c:layout>
                <c:manualLayout>
                  <c:x val="4.1123681247797091E-2"/>
                  <c:y val="8.5991195545001259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8122-4867-8F03-D66E038B926B}"/>
                </c:ext>
              </c:extLst>
            </c:dLbl>
            <c:dLbl>
              <c:idx val="4"/>
              <c:layout>
                <c:manualLayout>
                  <c:x val="3.9986380450813923E-2"/>
                  <c:y val="0.12669749614631506"/>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8122-4867-8F03-D66E038B926B}"/>
                </c:ext>
              </c:extLst>
            </c:dLbl>
            <c:dLbl>
              <c:idx val="5"/>
              <c:layout>
                <c:manualLayout>
                  <c:x val="-6.2877660175137823E-2"/>
                  <c:y val="6.2506353372495105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8122-4867-8F03-D66E038B926B}"/>
                </c:ext>
              </c:extLst>
            </c:dLbl>
            <c:dLbl>
              <c:idx val="6"/>
              <c:layout>
                <c:manualLayout>
                  <c:x val="-0.1008919435917968"/>
                  <c:y val="9.2041294838145233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D-8122-4867-8F03-D66E038B926B}"/>
                </c:ext>
              </c:extLst>
            </c:dLbl>
            <c:dLbl>
              <c:idx val="7"/>
              <c:layout>
                <c:manualLayout>
                  <c:x val="4.7701786624781417E-2"/>
                  <c:y val="9.6616256301295667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et-EE"/>
                </a:p>
              </c:txPr>
              <c:dLblPos val="bestFit"/>
              <c:showLegendKey val="0"/>
              <c:showVal val="0"/>
              <c:showCatName val="0"/>
              <c:showSerName val="0"/>
              <c:showPercent val="1"/>
              <c:showBubbleSize val="0"/>
              <c:extLst>
                <c:ext xmlns:c15="http://schemas.microsoft.com/office/drawing/2012/chart" uri="{CE6537A1-D6FC-4f65-9D91-7224C49458BB}">
                  <c15:layout>
                    <c:manualLayout>
                      <c:w val="6.3798348544111261E-2"/>
                      <c:h val="5.7160632698690442E-2"/>
                    </c:manualLayout>
                  </c15:layout>
                </c:ext>
                <c:ext xmlns:c16="http://schemas.microsoft.com/office/drawing/2014/chart" uri="{C3380CC4-5D6E-409C-BE32-E72D297353CC}">
                  <c16:uniqueId val="{0000000F-8122-4867-8F03-D66E038B926B}"/>
                </c:ext>
              </c:extLst>
            </c:dLbl>
            <c:dLbl>
              <c:idx val="8"/>
              <c:layout>
                <c:manualLayout>
                  <c:x val="6.5260225783380726E-2"/>
                  <c:y val="0.16306350595064506"/>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11-8122-4867-8F03-D66E038B926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t-EE"/>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'[2021 eelarve projekti pildimaterjali algfail.xlsx]2021 pildid'!$A$37:$A$45</c:f>
              <c:strCache>
                <c:ptCount val="9"/>
                <c:pt idx="0">
                  <c:v>Haridus</c:v>
                </c:pt>
                <c:pt idx="1">
                  <c:v>Vabaaeg, kultuur ja religioon</c:v>
                </c:pt>
                <c:pt idx="2">
                  <c:v>Sotsiaalne kaitse</c:v>
                </c:pt>
                <c:pt idx="3">
                  <c:v>Majandus</c:v>
                </c:pt>
                <c:pt idx="4">
                  <c:v>Üldised valitsussektori teenused</c:v>
                </c:pt>
                <c:pt idx="5">
                  <c:v>Keskkonnakaitse</c:v>
                </c:pt>
                <c:pt idx="6">
                  <c:v>Elamu- ja kommunaalmajandus</c:v>
                </c:pt>
                <c:pt idx="7">
                  <c:v>Tervishoid</c:v>
                </c:pt>
                <c:pt idx="8">
                  <c:v>Avalik kord ja julgeolek</c:v>
                </c:pt>
              </c:strCache>
            </c:strRef>
          </c:cat>
          <c:val>
            <c:numRef>
              <c:f>'[2021 eelarve projekti pildimaterjali algfail.xlsx]2021 pildid'!$D$37:$D$45</c:f>
              <c:numCache>
                <c:formatCode>#,##0.00</c:formatCode>
                <c:ptCount val="9"/>
                <c:pt idx="0">
                  <c:v>11551718.710000001</c:v>
                </c:pt>
                <c:pt idx="1">
                  <c:v>3039846</c:v>
                </c:pt>
                <c:pt idx="2">
                  <c:v>2490753</c:v>
                </c:pt>
                <c:pt idx="3">
                  <c:v>1877590</c:v>
                </c:pt>
                <c:pt idx="4">
                  <c:v>1644250</c:v>
                </c:pt>
                <c:pt idx="5">
                  <c:v>952500</c:v>
                </c:pt>
                <c:pt idx="6">
                  <c:v>499086</c:v>
                </c:pt>
                <c:pt idx="7">
                  <c:v>161712</c:v>
                </c:pt>
                <c:pt idx="8">
                  <c:v>24000</c:v>
                </c:pt>
              </c:numCache>
            </c:numRef>
          </c:val>
          <c:extLst>
            <c:ext xmlns:c16="http://schemas.microsoft.com/office/drawing/2014/chart" uri="{C3380CC4-5D6E-409C-BE32-E72D297353CC}">
              <c16:uniqueId val="{00000012-8122-4867-8F03-D66E038B926B}"/>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rtl="0">
            <a:defRPr sz="900" b="0" i="0" u="none" strike="noStrike" kern="1200" baseline="0">
              <a:solidFill>
                <a:schemeClr val="dk1">
                  <a:lumMod val="75000"/>
                  <a:lumOff val="25000"/>
                </a:schemeClr>
              </a:solidFill>
              <a:latin typeface="+mn-lt"/>
              <a:ea typeface="+mn-ea"/>
              <a:cs typeface="+mn-cs"/>
            </a:defRPr>
          </a:pPr>
          <a:endParaRPr lang="et-E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t-E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CAE5C434-01EF-4F9E-8B61-5247F9E48ECF}"/>
              </a:ext>
            </a:extLst>
          </p:cNvPr>
          <p:cNvSpPr>
            <a:spLocks noGrp="1" noChangeArrowheads="1"/>
          </p:cNvSpPr>
          <p:nvPr>
            <p:ph type="hdr" sz="quarter"/>
          </p:nvPr>
        </p:nvSpPr>
        <p:spPr bwMode="auto">
          <a:xfrm>
            <a:off x="0" y="0"/>
            <a:ext cx="3038475" cy="465138"/>
          </a:xfrm>
          <a:prstGeom prst="rect">
            <a:avLst/>
          </a:prstGeom>
          <a:noFill/>
          <a:ln>
            <a:noFill/>
          </a:ln>
          <a:effectLst/>
        </p:spPr>
        <p:txBody>
          <a:bodyPr vert="horz" wrap="square" lIns="93177" tIns="46589" rIns="93177" bIns="46589" numCol="1" anchor="t" anchorCtr="0" compatLnSpc="1">
            <a:prstTxWarp prst="textNoShape">
              <a:avLst/>
            </a:prstTxWarp>
          </a:bodyPr>
          <a:lstStyle>
            <a:lvl1pPr eaLnBrk="0" hangingPunct="0">
              <a:defRPr sz="1200">
                <a:latin typeface="Arial" charset="0"/>
                <a:cs typeface="Arial" charset="0"/>
              </a:defRPr>
            </a:lvl1pPr>
          </a:lstStyle>
          <a:p>
            <a:pPr>
              <a:defRPr/>
            </a:pPr>
            <a:endParaRPr lang="et-EE" altLang="et-EE"/>
          </a:p>
        </p:txBody>
      </p:sp>
      <p:sp>
        <p:nvSpPr>
          <p:cNvPr id="81923" name="Rectangle 3">
            <a:extLst>
              <a:ext uri="{FF2B5EF4-FFF2-40B4-BE49-F238E27FC236}">
                <a16:creationId xmlns:a16="http://schemas.microsoft.com/office/drawing/2014/main" id="{E9254899-49F9-457B-ABC0-3E9BF4AB4C64}"/>
              </a:ext>
            </a:extLst>
          </p:cNvPr>
          <p:cNvSpPr>
            <a:spLocks noGrp="1" noChangeArrowheads="1"/>
          </p:cNvSpPr>
          <p:nvPr>
            <p:ph type="dt" sz="quarter" idx="1"/>
          </p:nvPr>
        </p:nvSpPr>
        <p:spPr bwMode="auto">
          <a:xfrm>
            <a:off x="3970338" y="0"/>
            <a:ext cx="3038475" cy="465138"/>
          </a:xfrm>
          <a:prstGeom prst="rect">
            <a:avLst/>
          </a:prstGeom>
          <a:noFill/>
          <a:ln>
            <a:noFill/>
          </a:ln>
          <a:effectLst/>
        </p:spPr>
        <p:txBody>
          <a:bodyPr vert="horz" wrap="square" lIns="93177" tIns="46589" rIns="93177" bIns="46589" numCol="1" anchor="t" anchorCtr="0" compatLnSpc="1">
            <a:prstTxWarp prst="textNoShape">
              <a:avLst/>
            </a:prstTxWarp>
          </a:bodyPr>
          <a:lstStyle>
            <a:lvl1pPr algn="r" eaLnBrk="0" hangingPunct="0">
              <a:defRPr sz="1200">
                <a:latin typeface="Arial" charset="0"/>
                <a:cs typeface="Arial" charset="0"/>
              </a:defRPr>
            </a:lvl1pPr>
          </a:lstStyle>
          <a:p>
            <a:pPr>
              <a:defRPr/>
            </a:pPr>
            <a:fld id="{215B296D-26EB-489A-9159-9C99B0F9B2A0}" type="datetimeFigureOut">
              <a:rPr lang="et-EE" altLang="et-EE"/>
              <a:pPr>
                <a:defRPr/>
              </a:pPr>
              <a:t>26.03.2021</a:t>
            </a:fld>
            <a:endParaRPr lang="et-EE" altLang="et-EE"/>
          </a:p>
        </p:txBody>
      </p:sp>
      <p:sp>
        <p:nvSpPr>
          <p:cNvPr id="81924" name="Rectangle 4">
            <a:extLst>
              <a:ext uri="{FF2B5EF4-FFF2-40B4-BE49-F238E27FC236}">
                <a16:creationId xmlns:a16="http://schemas.microsoft.com/office/drawing/2014/main" id="{A8ABD6CF-FB33-4182-8790-AED4935D4524}"/>
              </a:ext>
            </a:extLst>
          </p:cNvPr>
          <p:cNvSpPr>
            <a:spLocks noGrp="1" noChangeArrowheads="1"/>
          </p:cNvSpPr>
          <p:nvPr>
            <p:ph type="ftr" sz="quarter" idx="2"/>
          </p:nvPr>
        </p:nvSpPr>
        <p:spPr bwMode="auto">
          <a:xfrm>
            <a:off x="0" y="8829675"/>
            <a:ext cx="3038475" cy="465138"/>
          </a:xfrm>
          <a:prstGeom prst="rect">
            <a:avLst/>
          </a:prstGeom>
          <a:noFill/>
          <a:ln>
            <a:noFill/>
          </a:ln>
          <a:effectLst/>
        </p:spPr>
        <p:txBody>
          <a:bodyPr vert="horz" wrap="square" lIns="93177" tIns="46589" rIns="93177" bIns="46589" numCol="1" anchor="b" anchorCtr="0" compatLnSpc="1">
            <a:prstTxWarp prst="textNoShape">
              <a:avLst/>
            </a:prstTxWarp>
          </a:bodyPr>
          <a:lstStyle>
            <a:lvl1pPr eaLnBrk="0" hangingPunct="0">
              <a:defRPr sz="1200">
                <a:latin typeface="Arial" charset="0"/>
                <a:cs typeface="Arial" charset="0"/>
              </a:defRPr>
            </a:lvl1pPr>
          </a:lstStyle>
          <a:p>
            <a:pPr>
              <a:defRPr/>
            </a:pPr>
            <a:endParaRPr lang="et-EE" altLang="et-EE"/>
          </a:p>
        </p:txBody>
      </p:sp>
      <p:sp>
        <p:nvSpPr>
          <p:cNvPr id="81925" name="Rectangle 5">
            <a:extLst>
              <a:ext uri="{FF2B5EF4-FFF2-40B4-BE49-F238E27FC236}">
                <a16:creationId xmlns:a16="http://schemas.microsoft.com/office/drawing/2014/main" id="{88C4F4AA-E4C5-4C62-B93A-38E7C0FE5B39}"/>
              </a:ext>
            </a:extLst>
          </p:cNvPr>
          <p:cNvSpPr>
            <a:spLocks noGrp="1" noChangeArrowheads="1"/>
          </p:cNvSpPr>
          <p:nvPr>
            <p:ph type="sldNum" sz="quarter" idx="3"/>
          </p:nvPr>
        </p:nvSpPr>
        <p:spPr bwMode="auto">
          <a:xfrm>
            <a:off x="3970338" y="8829675"/>
            <a:ext cx="3038475" cy="465138"/>
          </a:xfrm>
          <a:prstGeom prst="rect">
            <a:avLst/>
          </a:prstGeom>
          <a:noFill/>
          <a:ln>
            <a:noFill/>
          </a:ln>
          <a:effectLst/>
        </p:spPr>
        <p:txBody>
          <a:bodyPr vert="horz" wrap="square" lIns="93177" tIns="46589" rIns="93177" bIns="46589" numCol="1" anchor="b" anchorCtr="0" compatLnSpc="1">
            <a:prstTxWarp prst="textNoShape">
              <a:avLst/>
            </a:prstTxWarp>
          </a:bodyPr>
          <a:lstStyle>
            <a:lvl1pPr algn="r" eaLnBrk="0" hangingPunct="0">
              <a:defRPr sz="1200" smtClean="0"/>
            </a:lvl1pPr>
          </a:lstStyle>
          <a:p>
            <a:pPr>
              <a:defRPr/>
            </a:pPr>
            <a:fld id="{A19154D1-2BFA-4550-87C6-1878777B0D5D}" type="slidenum">
              <a:rPr lang="et-EE" altLang="et-EE"/>
              <a:pPr>
                <a:defRPr/>
              </a:pPr>
              <a:t>‹#›</a:t>
            </a:fld>
            <a:endParaRPr lang="et-EE" altLang="et-EE"/>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t-E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t-EE"/>
          </a:p>
        </p:txBody>
      </p:sp>
      <p:sp>
        <p:nvSpPr>
          <p:cNvPr id="4" name="Date Placeholder 3">
            <a:extLst>
              <a:ext uri="{FF2B5EF4-FFF2-40B4-BE49-F238E27FC236}">
                <a16:creationId xmlns:a16="http://schemas.microsoft.com/office/drawing/2014/main" id="{BE5536A0-D750-4FD8-8A2E-7EBAE17C76FE}"/>
              </a:ext>
            </a:extLst>
          </p:cNvPr>
          <p:cNvSpPr>
            <a:spLocks noGrp="1"/>
          </p:cNvSpPr>
          <p:nvPr>
            <p:ph type="dt" sz="half" idx="10"/>
          </p:nvPr>
        </p:nvSpPr>
        <p:spPr/>
        <p:txBody>
          <a:bodyPr/>
          <a:lstStyle>
            <a:lvl1pPr>
              <a:defRPr/>
            </a:lvl1pPr>
          </a:lstStyle>
          <a:p>
            <a:pPr>
              <a:defRPr/>
            </a:pPr>
            <a:fld id="{728ED53D-2D7A-40A7-84E8-7378D6E477FE}" type="datetimeFigureOut">
              <a:rPr lang="et-EE"/>
              <a:pPr>
                <a:defRPr/>
              </a:pPr>
              <a:t>26.03.2021</a:t>
            </a:fld>
            <a:endParaRPr lang="et-EE"/>
          </a:p>
        </p:txBody>
      </p:sp>
      <p:sp>
        <p:nvSpPr>
          <p:cNvPr id="5" name="Footer Placeholder 4">
            <a:extLst>
              <a:ext uri="{FF2B5EF4-FFF2-40B4-BE49-F238E27FC236}">
                <a16:creationId xmlns:a16="http://schemas.microsoft.com/office/drawing/2014/main" id="{A11C18DA-D68B-402F-835E-A375C8496507}"/>
              </a:ext>
            </a:extLst>
          </p:cNvPr>
          <p:cNvSpPr>
            <a:spLocks noGrp="1"/>
          </p:cNvSpPr>
          <p:nvPr>
            <p:ph type="ftr" sz="quarter" idx="11"/>
          </p:nvPr>
        </p:nvSpPr>
        <p:spPr/>
        <p:txBody>
          <a:bodyPr/>
          <a:lstStyle>
            <a:lvl1pPr>
              <a:defRPr/>
            </a:lvl1pPr>
          </a:lstStyle>
          <a:p>
            <a:pPr>
              <a:defRPr/>
            </a:pPr>
            <a:endParaRPr lang="et-EE"/>
          </a:p>
        </p:txBody>
      </p:sp>
      <p:sp>
        <p:nvSpPr>
          <p:cNvPr id="6" name="Slide Number Placeholder 5">
            <a:extLst>
              <a:ext uri="{FF2B5EF4-FFF2-40B4-BE49-F238E27FC236}">
                <a16:creationId xmlns:a16="http://schemas.microsoft.com/office/drawing/2014/main" id="{6883BA39-A638-4978-9D40-99AF1501EF3C}"/>
              </a:ext>
            </a:extLst>
          </p:cNvPr>
          <p:cNvSpPr>
            <a:spLocks noGrp="1"/>
          </p:cNvSpPr>
          <p:nvPr>
            <p:ph type="sldNum" sz="quarter" idx="12"/>
          </p:nvPr>
        </p:nvSpPr>
        <p:spPr/>
        <p:txBody>
          <a:bodyPr/>
          <a:lstStyle>
            <a:lvl1pPr>
              <a:defRPr/>
            </a:lvl1pPr>
          </a:lstStyle>
          <a:p>
            <a:pPr>
              <a:defRPr/>
            </a:pPr>
            <a:fld id="{9DA361B4-AFDD-410F-8008-50249BAF9FCA}" type="slidenum">
              <a:rPr lang="et-EE" altLang="et-EE"/>
              <a:pPr>
                <a:defRPr/>
              </a:pPr>
              <a:t>‹#›</a:t>
            </a:fld>
            <a:endParaRPr lang="et-EE" altLang="et-EE"/>
          </a:p>
        </p:txBody>
      </p:sp>
    </p:spTree>
    <p:extLst>
      <p:ext uri="{BB962C8B-B14F-4D97-AF65-F5344CB8AC3E}">
        <p14:creationId xmlns:p14="http://schemas.microsoft.com/office/powerpoint/2010/main" val="1363332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51560669-986B-4036-95FF-652FA1933621}"/>
              </a:ext>
            </a:extLst>
          </p:cNvPr>
          <p:cNvSpPr>
            <a:spLocks noGrp="1"/>
          </p:cNvSpPr>
          <p:nvPr>
            <p:ph type="dt" sz="half" idx="10"/>
          </p:nvPr>
        </p:nvSpPr>
        <p:spPr/>
        <p:txBody>
          <a:bodyPr/>
          <a:lstStyle>
            <a:lvl1pPr>
              <a:defRPr/>
            </a:lvl1pPr>
          </a:lstStyle>
          <a:p>
            <a:pPr>
              <a:defRPr/>
            </a:pPr>
            <a:fld id="{6DBA0E94-206B-456A-BA1D-306B643BFAA1}" type="datetimeFigureOut">
              <a:rPr lang="et-EE"/>
              <a:pPr>
                <a:defRPr/>
              </a:pPr>
              <a:t>26.03.2021</a:t>
            </a:fld>
            <a:endParaRPr lang="et-EE"/>
          </a:p>
        </p:txBody>
      </p:sp>
      <p:sp>
        <p:nvSpPr>
          <p:cNvPr id="5" name="Footer Placeholder 4">
            <a:extLst>
              <a:ext uri="{FF2B5EF4-FFF2-40B4-BE49-F238E27FC236}">
                <a16:creationId xmlns:a16="http://schemas.microsoft.com/office/drawing/2014/main" id="{C38B0F7C-2871-42FA-A963-5104D2C284C0}"/>
              </a:ext>
            </a:extLst>
          </p:cNvPr>
          <p:cNvSpPr>
            <a:spLocks noGrp="1"/>
          </p:cNvSpPr>
          <p:nvPr>
            <p:ph type="ftr" sz="quarter" idx="11"/>
          </p:nvPr>
        </p:nvSpPr>
        <p:spPr/>
        <p:txBody>
          <a:bodyPr/>
          <a:lstStyle>
            <a:lvl1pPr>
              <a:defRPr/>
            </a:lvl1pPr>
          </a:lstStyle>
          <a:p>
            <a:pPr>
              <a:defRPr/>
            </a:pPr>
            <a:endParaRPr lang="et-EE"/>
          </a:p>
        </p:txBody>
      </p:sp>
      <p:sp>
        <p:nvSpPr>
          <p:cNvPr id="6" name="Slide Number Placeholder 5">
            <a:extLst>
              <a:ext uri="{FF2B5EF4-FFF2-40B4-BE49-F238E27FC236}">
                <a16:creationId xmlns:a16="http://schemas.microsoft.com/office/drawing/2014/main" id="{06515BB2-32F8-4D1C-96F2-1F1B46AD7B9F}"/>
              </a:ext>
            </a:extLst>
          </p:cNvPr>
          <p:cNvSpPr>
            <a:spLocks noGrp="1"/>
          </p:cNvSpPr>
          <p:nvPr>
            <p:ph type="sldNum" sz="quarter" idx="12"/>
          </p:nvPr>
        </p:nvSpPr>
        <p:spPr/>
        <p:txBody>
          <a:bodyPr/>
          <a:lstStyle>
            <a:lvl1pPr>
              <a:defRPr/>
            </a:lvl1pPr>
          </a:lstStyle>
          <a:p>
            <a:pPr>
              <a:defRPr/>
            </a:pPr>
            <a:fld id="{549BE519-88CE-4061-AD8B-F8D50AE4A27C}" type="slidenum">
              <a:rPr lang="et-EE" altLang="et-EE"/>
              <a:pPr>
                <a:defRPr/>
              </a:pPr>
              <a:t>‹#›</a:t>
            </a:fld>
            <a:endParaRPr lang="et-EE" altLang="et-EE"/>
          </a:p>
        </p:txBody>
      </p:sp>
    </p:spTree>
    <p:extLst>
      <p:ext uri="{BB962C8B-B14F-4D97-AF65-F5344CB8AC3E}">
        <p14:creationId xmlns:p14="http://schemas.microsoft.com/office/powerpoint/2010/main" val="390172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t-E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08109D5C-C111-401B-917B-34498B5FEA4C}"/>
              </a:ext>
            </a:extLst>
          </p:cNvPr>
          <p:cNvSpPr>
            <a:spLocks noGrp="1"/>
          </p:cNvSpPr>
          <p:nvPr>
            <p:ph type="dt" sz="half" idx="10"/>
          </p:nvPr>
        </p:nvSpPr>
        <p:spPr/>
        <p:txBody>
          <a:bodyPr/>
          <a:lstStyle>
            <a:lvl1pPr>
              <a:defRPr/>
            </a:lvl1pPr>
          </a:lstStyle>
          <a:p>
            <a:pPr>
              <a:defRPr/>
            </a:pPr>
            <a:fld id="{E16CAB07-3A81-49BE-8F63-B0EB0425E560}" type="datetimeFigureOut">
              <a:rPr lang="et-EE"/>
              <a:pPr>
                <a:defRPr/>
              </a:pPr>
              <a:t>26.03.2021</a:t>
            </a:fld>
            <a:endParaRPr lang="et-EE"/>
          </a:p>
        </p:txBody>
      </p:sp>
      <p:sp>
        <p:nvSpPr>
          <p:cNvPr id="5" name="Footer Placeholder 4">
            <a:extLst>
              <a:ext uri="{FF2B5EF4-FFF2-40B4-BE49-F238E27FC236}">
                <a16:creationId xmlns:a16="http://schemas.microsoft.com/office/drawing/2014/main" id="{57EC3BCC-6A92-49E9-B580-2E8E5306E6FE}"/>
              </a:ext>
            </a:extLst>
          </p:cNvPr>
          <p:cNvSpPr>
            <a:spLocks noGrp="1"/>
          </p:cNvSpPr>
          <p:nvPr>
            <p:ph type="ftr" sz="quarter" idx="11"/>
          </p:nvPr>
        </p:nvSpPr>
        <p:spPr/>
        <p:txBody>
          <a:bodyPr/>
          <a:lstStyle>
            <a:lvl1pPr>
              <a:defRPr/>
            </a:lvl1pPr>
          </a:lstStyle>
          <a:p>
            <a:pPr>
              <a:defRPr/>
            </a:pPr>
            <a:endParaRPr lang="et-EE"/>
          </a:p>
        </p:txBody>
      </p:sp>
      <p:sp>
        <p:nvSpPr>
          <p:cNvPr id="6" name="Slide Number Placeholder 5">
            <a:extLst>
              <a:ext uri="{FF2B5EF4-FFF2-40B4-BE49-F238E27FC236}">
                <a16:creationId xmlns:a16="http://schemas.microsoft.com/office/drawing/2014/main" id="{EDA7A62F-8652-4FAC-AFD7-98CC1A8833CE}"/>
              </a:ext>
            </a:extLst>
          </p:cNvPr>
          <p:cNvSpPr>
            <a:spLocks noGrp="1"/>
          </p:cNvSpPr>
          <p:nvPr>
            <p:ph type="sldNum" sz="quarter" idx="12"/>
          </p:nvPr>
        </p:nvSpPr>
        <p:spPr/>
        <p:txBody>
          <a:bodyPr/>
          <a:lstStyle>
            <a:lvl1pPr>
              <a:defRPr/>
            </a:lvl1pPr>
          </a:lstStyle>
          <a:p>
            <a:pPr>
              <a:defRPr/>
            </a:pPr>
            <a:fld id="{E190C504-E21D-4CC4-92D5-4BDE0B0B026C}" type="slidenum">
              <a:rPr lang="et-EE" altLang="et-EE"/>
              <a:pPr>
                <a:defRPr/>
              </a:pPr>
              <a:t>‹#›</a:t>
            </a:fld>
            <a:endParaRPr lang="et-EE" altLang="et-EE"/>
          </a:p>
        </p:txBody>
      </p:sp>
    </p:spTree>
    <p:extLst>
      <p:ext uri="{BB962C8B-B14F-4D97-AF65-F5344CB8AC3E}">
        <p14:creationId xmlns:p14="http://schemas.microsoft.com/office/powerpoint/2010/main" val="204300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itel, tekst ja 2 sisu">
    <p:spTree>
      <p:nvGrpSpPr>
        <p:cNvPr id="1" name=""/>
        <p:cNvGrpSpPr/>
        <p:nvPr/>
      </p:nvGrpSpPr>
      <p:grpSpPr>
        <a:xfrm>
          <a:off x="0" y="0"/>
          <a:ext cx="0" cy="0"/>
          <a:chOff x="0" y="0"/>
          <a:chExt cx="0" cy="0"/>
        </a:xfrm>
      </p:grpSpPr>
      <p:sp>
        <p:nvSpPr>
          <p:cNvPr id="2" name="Pealkiri 1"/>
          <p:cNvSpPr>
            <a:spLocks noGrp="1"/>
          </p:cNvSpPr>
          <p:nvPr>
            <p:ph type="title"/>
          </p:nvPr>
        </p:nvSpPr>
        <p:spPr>
          <a:xfrm>
            <a:off x="457200" y="274638"/>
            <a:ext cx="8229600" cy="1143000"/>
          </a:xfrm>
        </p:spPr>
        <p:txBody>
          <a:bodyPr/>
          <a:lstStyle/>
          <a:p>
            <a:r>
              <a:rPr lang="et-EE"/>
              <a:t>Muutke tiitli laadi</a:t>
            </a:r>
          </a:p>
        </p:txBody>
      </p:sp>
      <p:sp>
        <p:nvSpPr>
          <p:cNvPr id="3" name="Teksti kohatäide 2"/>
          <p:cNvSpPr>
            <a:spLocks noGrp="1"/>
          </p:cNvSpPr>
          <p:nvPr>
            <p:ph type="body" sz="half" idx="1"/>
          </p:nvPr>
        </p:nvSpPr>
        <p:spPr>
          <a:xfrm>
            <a:off x="457200" y="1600200"/>
            <a:ext cx="4038600" cy="4525963"/>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4" name="Sisu kohatäide 3"/>
          <p:cNvSpPr>
            <a:spLocks noGrp="1"/>
          </p:cNvSpPr>
          <p:nvPr>
            <p:ph sz="quarter" idx="2"/>
          </p:nvPr>
        </p:nvSpPr>
        <p:spPr>
          <a:xfrm>
            <a:off x="4648200" y="1600200"/>
            <a:ext cx="4038600" cy="2185988"/>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5" name="Sisu kohatäide 4"/>
          <p:cNvSpPr>
            <a:spLocks noGrp="1"/>
          </p:cNvSpPr>
          <p:nvPr>
            <p:ph sz="quarter" idx="3"/>
          </p:nvPr>
        </p:nvSpPr>
        <p:spPr>
          <a:xfrm>
            <a:off x="4648200" y="3938588"/>
            <a:ext cx="4038600" cy="2187575"/>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6" name="Date Placeholder 3">
            <a:extLst>
              <a:ext uri="{FF2B5EF4-FFF2-40B4-BE49-F238E27FC236}">
                <a16:creationId xmlns:a16="http://schemas.microsoft.com/office/drawing/2014/main" id="{35A32209-D83A-4020-A059-23DFDFF5EF21}"/>
              </a:ext>
            </a:extLst>
          </p:cNvPr>
          <p:cNvSpPr>
            <a:spLocks noGrp="1"/>
          </p:cNvSpPr>
          <p:nvPr>
            <p:ph type="dt" sz="half" idx="10"/>
          </p:nvPr>
        </p:nvSpPr>
        <p:spPr/>
        <p:txBody>
          <a:bodyPr/>
          <a:lstStyle>
            <a:lvl1pPr>
              <a:defRPr/>
            </a:lvl1pPr>
          </a:lstStyle>
          <a:p>
            <a:pPr>
              <a:defRPr/>
            </a:pPr>
            <a:fld id="{9EC5BAE3-1777-491E-A6CB-14102C9B8754}" type="datetimeFigureOut">
              <a:rPr lang="et-EE"/>
              <a:pPr>
                <a:defRPr/>
              </a:pPr>
              <a:t>26.03.2021</a:t>
            </a:fld>
            <a:endParaRPr lang="et-EE"/>
          </a:p>
        </p:txBody>
      </p:sp>
      <p:sp>
        <p:nvSpPr>
          <p:cNvPr id="7" name="Footer Placeholder 4">
            <a:extLst>
              <a:ext uri="{FF2B5EF4-FFF2-40B4-BE49-F238E27FC236}">
                <a16:creationId xmlns:a16="http://schemas.microsoft.com/office/drawing/2014/main" id="{3C2B7CE0-362C-4757-A58C-105996EB454D}"/>
              </a:ext>
            </a:extLst>
          </p:cNvPr>
          <p:cNvSpPr>
            <a:spLocks noGrp="1"/>
          </p:cNvSpPr>
          <p:nvPr>
            <p:ph type="ftr" sz="quarter" idx="11"/>
          </p:nvPr>
        </p:nvSpPr>
        <p:spPr/>
        <p:txBody>
          <a:bodyPr/>
          <a:lstStyle>
            <a:lvl1pPr>
              <a:defRPr/>
            </a:lvl1pPr>
          </a:lstStyle>
          <a:p>
            <a:pPr>
              <a:defRPr/>
            </a:pPr>
            <a:endParaRPr lang="et-EE"/>
          </a:p>
        </p:txBody>
      </p:sp>
      <p:sp>
        <p:nvSpPr>
          <p:cNvPr id="8" name="Slide Number Placeholder 5">
            <a:extLst>
              <a:ext uri="{FF2B5EF4-FFF2-40B4-BE49-F238E27FC236}">
                <a16:creationId xmlns:a16="http://schemas.microsoft.com/office/drawing/2014/main" id="{D7EE90FD-3589-40A0-83DA-AA3451459F02}"/>
              </a:ext>
            </a:extLst>
          </p:cNvPr>
          <p:cNvSpPr>
            <a:spLocks noGrp="1"/>
          </p:cNvSpPr>
          <p:nvPr>
            <p:ph type="sldNum" sz="quarter" idx="12"/>
          </p:nvPr>
        </p:nvSpPr>
        <p:spPr/>
        <p:txBody>
          <a:bodyPr/>
          <a:lstStyle>
            <a:lvl1pPr>
              <a:defRPr/>
            </a:lvl1pPr>
          </a:lstStyle>
          <a:p>
            <a:pPr>
              <a:defRPr/>
            </a:pPr>
            <a:fld id="{FB1846BF-1E0E-4A43-92B3-F51180551DD8}" type="slidenum">
              <a:rPr lang="et-EE" altLang="et-EE"/>
              <a:pPr>
                <a:defRPr/>
              </a:pPr>
              <a:t>‹#›</a:t>
            </a:fld>
            <a:endParaRPr lang="et-EE" altLang="et-EE"/>
          </a:p>
        </p:txBody>
      </p:sp>
    </p:spTree>
    <p:extLst>
      <p:ext uri="{BB962C8B-B14F-4D97-AF65-F5344CB8AC3E}">
        <p14:creationId xmlns:p14="http://schemas.microsoft.com/office/powerpoint/2010/main" val="2847892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Sisu">
    <p:spTree>
      <p:nvGrpSpPr>
        <p:cNvPr id="1" name=""/>
        <p:cNvGrpSpPr/>
        <p:nvPr/>
      </p:nvGrpSpPr>
      <p:grpSpPr>
        <a:xfrm>
          <a:off x="0" y="0"/>
          <a:ext cx="0" cy="0"/>
          <a:chOff x="0" y="0"/>
          <a:chExt cx="0" cy="0"/>
        </a:xfrm>
      </p:grpSpPr>
      <p:sp>
        <p:nvSpPr>
          <p:cNvPr id="2" name="Sisu kohatäide 1"/>
          <p:cNvSpPr>
            <a:spLocks noGrp="1"/>
          </p:cNvSpPr>
          <p:nvPr>
            <p:ph/>
          </p:nvPr>
        </p:nvSpPr>
        <p:spPr>
          <a:xfrm>
            <a:off x="457200" y="274638"/>
            <a:ext cx="8229600" cy="5851525"/>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3" name="Date Placeholder 3">
            <a:extLst>
              <a:ext uri="{FF2B5EF4-FFF2-40B4-BE49-F238E27FC236}">
                <a16:creationId xmlns:a16="http://schemas.microsoft.com/office/drawing/2014/main" id="{0ACF93D2-BA85-4A9F-AAD3-EF363590102D}"/>
              </a:ext>
            </a:extLst>
          </p:cNvPr>
          <p:cNvSpPr>
            <a:spLocks noGrp="1"/>
          </p:cNvSpPr>
          <p:nvPr>
            <p:ph type="dt" sz="half" idx="10"/>
          </p:nvPr>
        </p:nvSpPr>
        <p:spPr/>
        <p:txBody>
          <a:bodyPr/>
          <a:lstStyle>
            <a:lvl1pPr>
              <a:defRPr/>
            </a:lvl1pPr>
          </a:lstStyle>
          <a:p>
            <a:pPr>
              <a:defRPr/>
            </a:pPr>
            <a:fld id="{7D2430DA-503C-4E43-BAAA-E6CE9670F3CD}" type="datetimeFigureOut">
              <a:rPr lang="et-EE"/>
              <a:pPr>
                <a:defRPr/>
              </a:pPr>
              <a:t>26.03.2021</a:t>
            </a:fld>
            <a:endParaRPr lang="et-EE"/>
          </a:p>
        </p:txBody>
      </p:sp>
      <p:sp>
        <p:nvSpPr>
          <p:cNvPr id="4" name="Footer Placeholder 4">
            <a:extLst>
              <a:ext uri="{FF2B5EF4-FFF2-40B4-BE49-F238E27FC236}">
                <a16:creationId xmlns:a16="http://schemas.microsoft.com/office/drawing/2014/main" id="{08B651AC-1518-421F-8170-38BF67E35F7C}"/>
              </a:ext>
            </a:extLst>
          </p:cNvPr>
          <p:cNvSpPr>
            <a:spLocks noGrp="1"/>
          </p:cNvSpPr>
          <p:nvPr>
            <p:ph type="ftr" sz="quarter" idx="11"/>
          </p:nvPr>
        </p:nvSpPr>
        <p:spPr/>
        <p:txBody>
          <a:bodyPr/>
          <a:lstStyle>
            <a:lvl1pPr>
              <a:defRPr/>
            </a:lvl1pPr>
          </a:lstStyle>
          <a:p>
            <a:pPr>
              <a:defRPr/>
            </a:pPr>
            <a:endParaRPr lang="et-EE"/>
          </a:p>
        </p:txBody>
      </p:sp>
      <p:sp>
        <p:nvSpPr>
          <p:cNvPr id="5" name="Slide Number Placeholder 5">
            <a:extLst>
              <a:ext uri="{FF2B5EF4-FFF2-40B4-BE49-F238E27FC236}">
                <a16:creationId xmlns:a16="http://schemas.microsoft.com/office/drawing/2014/main" id="{E03D69D2-35A3-4938-9E0A-3291600E1B8B}"/>
              </a:ext>
            </a:extLst>
          </p:cNvPr>
          <p:cNvSpPr>
            <a:spLocks noGrp="1"/>
          </p:cNvSpPr>
          <p:nvPr>
            <p:ph type="sldNum" sz="quarter" idx="12"/>
          </p:nvPr>
        </p:nvSpPr>
        <p:spPr/>
        <p:txBody>
          <a:bodyPr/>
          <a:lstStyle>
            <a:lvl1pPr>
              <a:defRPr/>
            </a:lvl1pPr>
          </a:lstStyle>
          <a:p>
            <a:pPr>
              <a:defRPr/>
            </a:pPr>
            <a:fld id="{2D57E48C-A371-47A3-84DD-C7856C3BFD09}" type="slidenum">
              <a:rPr lang="et-EE" altLang="et-EE"/>
              <a:pPr>
                <a:defRPr/>
              </a:pPr>
              <a:t>‹#›</a:t>
            </a:fld>
            <a:endParaRPr lang="et-EE" altLang="et-EE"/>
          </a:p>
        </p:txBody>
      </p:sp>
    </p:spTree>
    <p:extLst>
      <p:ext uri="{BB962C8B-B14F-4D97-AF65-F5344CB8AC3E}">
        <p14:creationId xmlns:p14="http://schemas.microsoft.com/office/powerpoint/2010/main" val="3368406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itel, sisu ja 2 sisu">
    <p:spTree>
      <p:nvGrpSpPr>
        <p:cNvPr id="1" name=""/>
        <p:cNvGrpSpPr/>
        <p:nvPr/>
      </p:nvGrpSpPr>
      <p:grpSpPr>
        <a:xfrm>
          <a:off x="0" y="0"/>
          <a:ext cx="0" cy="0"/>
          <a:chOff x="0" y="0"/>
          <a:chExt cx="0" cy="0"/>
        </a:xfrm>
      </p:grpSpPr>
      <p:sp>
        <p:nvSpPr>
          <p:cNvPr id="2" name="Pealkiri 1"/>
          <p:cNvSpPr>
            <a:spLocks noGrp="1"/>
          </p:cNvSpPr>
          <p:nvPr>
            <p:ph type="title"/>
          </p:nvPr>
        </p:nvSpPr>
        <p:spPr>
          <a:xfrm>
            <a:off x="457200" y="274638"/>
            <a:ext cx="8229600" cy="1143000"/>
          </a:xfrm>
        </p:spPr>
        <p:txBody>
          <a:bodyPr/>
          <a:lstStyle/>
          <a:p>
            <a:r>
              <a:rPr lang="et-EE"/>
              <a:t>Muutke tiitli laadi</a:t>
            </a:r>
          </a:p>
        </p:txBody>
      </p:sp>
      <p:sp>
        <p:nvSpPr>
          <p:cNvPr id="3" name="Sisu kohatäide 2"/>
          <p:cNvSpPr>
            <a:spLocks noGrp="1"/>
          </p:cNvSpPr>
          <p:nvPr>
            <p:ph sz="half" idx="1"/>
          </p:nvPr>
        </p:nvSpPr>
        <p:spPr>
          <a:xfrm>
            <a:off x="457200" y="1600200"/>
            <a:ext cx="4038600" cy="4525963"/>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4" name="Sisu kohatäide 3"/>
          <p:cNvSpPr>
            <a:spLocks noGrp="1"/>
          </p:cNvSpPr>
          <p:nvPr>
            <p:ph sz="quarter" idx="2"/>
          </p:nvPr>
        </p:nvSpPr>
        <p:spPr>
          <a:xfrm>
            <a:off x="4648200" y="1600200"/>
            <a:ext cx="4038600" cy="2185988"/>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5" name="Sisu kohatäide 4"/>
          <p:cNvSpPr>
            <a:spLocks noGrp="1"/>
          </p:cNvSpPr>
          <p:nvPr>
            <p:ph sz="quarter" idx="3"/>
          </p:nvPr>
        </p:nvSpPr>
        <p:spPr>
          <a:xfrm>
            <a:off x="4648200" y="3938588"/>
            <a:ext cx="4038600" cy="2187575"/>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6" name="Date Placeholder 3">
            <a:extLst>
              <a:ext uri="{FF2B5EF4-FFF2-40B4-BE49-F238E27FC236}">
                <a16:creationId xmlns:a16="http://schemas.microsoft.com/office/drawing/2014/main" id="{ADF3E790-CA33-4009-95D7-8E998A66ED32}"/>
              </a:ext>
            </a:extLst>
          </p:cNvPr>
          <p:cNvSpPr>
            <a:spLocks noGrp="1"/>
          </p:cNvSpPr>
          <p:nvPr>
            <p:ph type="dt" sz="half" idx="10"/>
          </p:nvPr>
        </p:nvSpPr>
        <p:spPr/>
        <p:txBody>
          <a:bodyPr/>
          <a:lstStyle>
            <a:lvl1pPr>
              <a:defRPr/>
            </a:lvl1pPr>
          </a:lstStyle>
          <a:p>
            <a:pPr>
              <a:defRPr/>
            </a:pPr>
            <a:fld id="{490BCC70-A5B6-4508-A0C4-1F3EC7372F81}" type="datetimeFigureOut">
              <a:rPr lang="et-EE"/>
              <a:pPr>
                <a:defRPr/>
              </a:pPr>
              <a:t>26.03.2021</a:t>
            </a:fld>
            <a:endParaRPr lang="et-EE"/>
          </a:p>
        </p:txBody>
      </p:sp>
      <p:sp>
        <p:nvSpPr>
          <p:cNvPr id="7" name="Footer Placeholder 4">
            <a:extLst>
              <a:ext uri="{FF2B5EF4-FFF2-40B4-BE49-F238E27FC236}">
                <a16:creationId xmlns:a16="http://schemas.microsoft.com/office/drawing/2014/main" id="{AA937BB7-8324-478C-A0CB-339741ACC87B}"/>
              </a:ext>
            </a:extLst>
          </p:cNvPr>
          <p:cNvSpPr>
            <a:spLocks noGrp="1"/>
          </p:cNvSpPr>
          <p:nvPr>
            <p:ph type="ftr" sz="quarter" idx="11"/>
          </p:nvPr>
        </p:nvSpPr>
        <p:spPr/>
        <p:txBody>
          <a:bodyPr/>
          <a:lstStyle>
            <a:lvl1pPr>
              <a:defRPr/>
            </a:lvl1pPr>
          </a:lstStyle>
          <a:p>
            <a:pPr>
              <a:defRPr/>
            </a:pPr>
            <a:endParaRPr lang="et-EE"/>
          </a:p>
        </p:txBody>
      </p:sp>
      <p:sp>
        <p:nvSpPr>
          <p:cNvPr id="8" name="Slide Number Placeholder 5">
            <a:extLst>
              <a:ext uri="{FF2B5EF4-FFF2-40B4-BE49-F238E27FC236}">
                <a16:creationId xmlns:a16="http://schemas.microsoft.com/office/drawing/2014/main" id="{8D4ADEFE-251C-47FF-B557-23ECC9E0CF33}"/>
              </a:ext>
            </a:extLst>
          </p:cNvPr>
          <p:cNvSpPr>
            <a:spLocks noGrp="1"/>
          </p:cNvSpPr>
          <p:nvPr>
            <p:ph type="sldNum" sz="quarter" idx="12"/>
          </p:nvPr>
        </p:nvSpPr>
        <p:spPr/>
        <p:txBody>
          <a:bodyPr/>
          <a:lstStyle>
            <a:lvl1pPr>
              <a:defRPr/>
            </a:lvl1pPr>
          </a:lstStyle>
          <a:p>
            <a:pPr>
              <a:defRPr/>
            </a:pPr>
            <a:fld id="{14A02AFF-BAC7-4BC9-87B9-2B7776766986}" type="slidenum">
              <a:rPr lang="et-EE" altLang="et-EE"/>
              <a:pPr>
                <a:defRPr/>
              </a:pPr>
              <a:t>‹#›</a:t>
            </a:fld>
            <a:endParaRPr lang="et-EE" altLang="et-EE"/>
          </a:p>
        </p:txBody>
      </p:sp>
    </p:spTree>
    <p:extLst>
      <p:ext uri="{BB962C8B-B14F-4D97-AF65-F5344CB8AC3E}">
        <p14:creationId xmlns:p14="http://schemas.microsoft.com/office/powerpoint/2010/main" val="1784828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Pealkiri, tekst ja lõikepilt">
    <p:spTree>
      <p:nvGrpSpPr>
        <p:cNvPr id="1" name=""/>
        <p:cNvGrpSpPr/>
        <p:nvPr/>
      </p:nvGrpSpPr>
      <p:grpSpPr>
        <a:xfrm>
          <a:off x="0" y="0"/>
          <a:ext cx="0" cy="0"/>
          <a:chOff x="0" y="0"/>
          <a:chExt cx="0" cy="0"/>
        </a:xfrm>
      </p:grpSpPr>
      <p:sp>
        <p:nvSpPr>
          <p:cNvPr id="2" name="Pealkiri 1"/>
          <p:cNvSpPr>
            <a:spLocks noGrp="1"/>
          </p:cNvSpPr>
          <p:nvPr>
            <p:ph type="title"/>
          </p:nvPr>
        </p:nvSpPr>
        <p:spPr>
          <a:xfrm>
            <a:off x="457200" y="274638"/>
            <a:ext cx="8229600" cy="1143000"/>
          </a:xfrm>
        </p:spPr>
        <p:txBody>
          <a:bodyPr/>
          <a:lstStyle/>
          <a:p>
            <a:r>
              <a:rPr lang="et-EE"/>
              <a:t>Muutke tiitli laadi</a:t>
            </a:r>
          </a:p>
        </p:txBody>
      </p:sp>
      <p:sp>
        <p:nvSpPr>
          <p:cNvPr id="3" name="Teksti kohatäide 2"/>
          <p:cNvSpPr>
            <a:spLocks noGrp="1"/>
          </p:cNvSpPr>
          <p:nvPr>
            <p:ph type="body" sz="half" idx="1"/>
          </p:nvPr>
        </p:nvSpPr>
        <p:spPr>
          <a:xfrm>
            <a:off x="457200" y="1600200"/>
            <a:ext cx="4038600" cy="4525963"/>
          </a:xfrm>
        </p:spPr>
        <p:txBody>
          <a:bodyPr/>
          <a:lstStyle/>
          <a:p>
            <a:pPr lvl="0"/>
            <a:r>
              <a:rPr lang="et-EE"/>
              <a:t>Muutke teksti laade</a:t>
            </a:r>
          </a:p>
          <a:p>
            <a:pPr lvl="1"/>
            <a:r>
              <a:rPr lang="et-EE"/>
              <a:t>Teine tase</a:t>
            </a:r>
          </a:p>
          <a:p>
            <a:pPr lvl="2"/>
            <a:r>
              <a:rPr lang="et-EE"/>
              <a:t>Kolmas tase</a:t>
            </a:r>
          </a:p>
          <a:p>
            <a:pPr lvl="3"/>
            <a:r>
              <a:rPr lang="et-EE"/>
              <a:t>Neljas tase</a:t>
            </a:r>
          </a:p>
          <a:p>
            <a:pPr lvl="4"/>
            <a:r>
              <a:rPr lang="et-EE"/>
              <a:t>Viies tase</a:t>
            </a:r>
          </a:p>
        </p:txBody>
      </p:sp>
      <p:sp>
        <p:nvSpPr>
          <p:cNvPr id="4" name="Lõikepildi kohatäide 3"/>
          <p:cNvSpPr>
            <a:spLocks noGrp="1"/>
          </p:cNvSpPr>
          <p:nvPr>
            <p:ph type="clipArt" sz="half" idx="2"/>
          </p:nvPr>
        </p:nvSpPr>
        <p:spPr>
          <a:xfrm>
            <a:off x="4648200" y="1600200"/>
            <a:ext cx="4038600" cy="4525963"/>
          </a:xfrm>
        </p:spPr>
        <p:txBody>
          <a:bodyPr/>
          <a:lstStyle/>
          <a:p>
            <a:pPr lvl="0"/>
            <a:endParaRPr lang="et-EE" noProof="0"/>
          </a:p>
        </p:txBody>
      </p:sp>
      <p:sp>
        <p:nvSpPr>
          <p:cNvPr id="5" name="Date Placeholder 3">
            <a:extLst>
              <a:ext uri="{FF2B5EF4-FFF2-40B4-BE49-F238E27FC236}">
                <a16:creationId xmlns:a16="http://schemas.microsoft.com/office/drawing/2014/main" id="{5C4D30E3-2649-46EF-95D8-28724167EFAA}"/>
              </a:ext>
            </a:extLst>
          </p:cNvPr>
          <p:cNvSpPr>
            <a:spLocks noGrp="1"/>
          </p:cNvSpPr>
          <p:nvPr>
            <p:ph type="dt" sz="half" idx="10"/>
          </p:nvPr>
        </p:nvSpPr>
        <p:spPr/>
        <p:txBody>
          <a:bodyPr/>
          <a:lstStyle>
            <a:lvl1pPr>
              <a:defRPr/>
            </a:lvl1pPr>
          </a:lstStyle>
          <a:p>
            <a:pPr>
              <a:defRPr/>
            </a:pPr>
            <a:fld id="{362A3D29-3C62-4703-8511-71471AD83911}" type="datetimeFigureOut">
              <a:rPr lang="et-EE"/>
              <a:pPr>
                <a:defRPr/>
              </a:pPr>
              <a:t>26.03.2021</a:t>
            </a:fld>
            <a:endParaRPr lang="et-EE"/>
          </a:p>
        </p:txBody>
      </p:sp>
      <p:sp>
        <p:nvSpPr>
          <p:cNvPr id="6" name="Footer Placeholder 4">
            <a:extLst>
              <a:ext uri="{FF2B5EF4-FFF2-40B4-BE49-F238E27FC236}">
                <a16:creationId xmlns:a16="http://schemas.microsoft.com/office/drawing/2014/main" id="{1362BCA0-F68B-4868-AC0B-0F24700E5C5E}"/>
              </a:ext>
            </a:extLst>
          </p:cNvPr>
          <p:cNvSpPr>
            <a:spLocks noGrp="1"/>
          </p:cNvSpPr>
          <p:nvPr>
            <p:ph type="ftr" sz="quarter" idx="11"/>
          </p:nvPr>
        </p:nvSpPr>
        <p:spPr/>
        <p:txBody>
          <a:bodyPr/>
          <a:lstStyle>
            <a:lvl1pPr>
              <a:defRPr/>
            </a:lvl1pPr>
          </a:lstStyle>
          <a:p>
            <a:pPr>
              <a:defRPr/>
            </a:pPr>
            <a:endParaRPr lang="et-EE"/>
          </a:p>
        </p:txBody>
      </p:sp>
      <p:sp>
        <p:nvSpPr>
          <p:cNvPr id="7" name="Slide Number Placeholder 5">
            <a:extLst>
              <a:ext uri="{FF2B5EF4-FFF2-40B4-BE49-F238E27FC236}">
                <a16:creationId xmlns:a16="http://schemas.microsoft.com/office/drawing/2014/main" id="{614DFCC7-A796-4677-B30D-FE586D88D824}"/>
              </a:ext>
            </a:extLst>
          </p:cNvPr>
          <p:cNvSpPr>
            <a:spLocks noGrp="1"/>
          </p:cNvSpPr>
          <p:nvPr>
            <p:ph type="sldNum" sz="quarter" idx="12"/>
          </p:nvPr>
        </p:nvSpPr>
        <p:spPr/>
        <p:txBody>
          <a:bodyPr/>
          <a:lstStyle>
            <a:lvl1pPr>
              <a:defRPr/>
            </a:lvl1pPr>
          </a:lstStyle>
          <a:p>
            <a:pPr>
              <a:defRPr/>
            </a:pPr>
            <a:fld id="{0667AE1E-E08F-4F5E-BBA0-D860FF7FF566}" type="slidenum">
              <a:rPr lang="et-EE" altLang="et-EE"/>
              <a:pPr>
                <a:defRPr/>
              </a:pPr>
              <a:t>‹#›</a:t>
            </a:fld>
            <a:endParaRPr lang="et-EE" altLang="et-EE"/>
          </a:p>
        </p:txBody>
      </p:sp>
    </p:spTree>
    <p:extLst>
      <p:ext uri="{BB962C8B-B14F-4D97-AF65-F5344CB8AC3E}">
        <p14:creationId xmlns:p14="http://schemas.microsoft.com/office/powerpoint/2010/main" val="415419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483BA6D6-9081-4717-9C0C-884C48F76E3E}"/>
              </a:ext>
            </a:extLst>
          </p:cNvPr>
          <p:cNvSpPr>
            <a:spLocks noGrp="1"/>
          </p:cNvSpPr>
          <p:nvPr>
            <p:ph type="dt" sz="half" idx="10"/>
          </p:nvPr>
        </p:nvSpPr>
        <p:spPr/>
        <p:txBody>
          <a:bodyPr/>
          <a:lstStyle>
            <a:lvl1pPr>
              <a:defRPr/>
            </a:lvl1pPr>
          </a:lstStyle>
          <a:p>
            <a:pPr>
              <a:defRPr/>
            </a:pPr>
            <a:fld id="{0D0D3168-40DB-4A5C-9F2F-1A75787F16C8}" type="datetimeFigureOut">
              <a:rPr lang="et-EE"/>
              <a:pPr>
                <a:defRPr/>
              </a:pPr>
              <a:t>26.03.2021</a:t>
            </a:fld>
            <a:endParaRPr lang="et-EE"/>
          </a:p>
        </p:txBody>
      </p:sp>
      <p:sp>
        <p:nvSpPr>
          <p:cNvPr id="5" name="Footer Placeholder 4">
            <a:extLst>
              <a:ext uri="{FF2B5EF4-FFF2-40B4-BE49-F238E27FC236}">
                <a16:creationId xmlns:a16="http://schemas.microsoft.com/office/drawing/2014/main" id="{A8DD51A2-9517-450F-8793-40B9466CE82F}"/>
              </a:ext>
            </a:extLst>
          </p:cNvPr>
          <p:cNvSpPr>
            <a:spLocks noGrp="1"/>
          </p:cNvSpPr>
          <p:nvPr>
            <p:ph type="ftr" sz="quarter" idx="11"/>
          </p:nvPr>
        </p:nvSpPr>
        <p:spPr/>
        <p:txBody>
          <a:bodyPr/>
          <a:lstStyle>
            <a:lvl1pPr>
              <a:defRPr/>
            </a:lvl1pPr>
          </a:lstStyle>
          <a:p>
            <a:pPr>
              <a:defRPr/>
            </a:pPr>
            <a:endParaRPr lang="et-EE"/>
          </a:p>
        </p:txBody>
      </p:sp>
      <p:sp>
        <p:nvSpPr>
          <p:cNvPr id="6" name="Slide Number Placeholder 5">
            <a:extLst>
              <a:ext uri="{FF2B5EF4-FFF2-40B4-BE49-F238E27FC236}">
                <a16:creationId xmlns:a16="http://schemas.microsoft.com/office/drawing/2014/main" id="{C674A58A-2D53-4637-B1DB-87321BAF8E05}"/>
              </a:ext>
            </a:extLst>
          </p:cNvPr>
          <p:cNvSpPr>
            <a:spLocks noGrp="1"/>
          </p:cNvSpPr>
          <p:nvPr>
            <p:ph type="sldNum" sz="quarter" idx="12"/>
          </p:nvPr>
        </p:nvSpPr>
        <p:spPr/>
        <p:txBody>
          <a:bodyPr/>
          <a:lstStyle>
            <a:lvl1pPr>
              <a:defRPr/>
            </a:lvl1pPr>
          </a:lstStyle>
          <a:p>
            <a:pPr>
              <a:defRPr/>
            </a:pPr>
            <a:fld id="{B67189AB-D823-4CD2-8D6F-7B7549FF73A7}" type="slidenum">
              <a:rPr lang="et-EE" altLang="et-EE"/>
              <a:pPr>
                <a:defRPr/>
              </a:pPr>
              <a:t>‹#›</a:t>
            </a:fld>
            <a:endParaRPr lang="et-EE" altLang="et-EE"/>
          </a:p>
        </p:txBody>
      </p:sp>
    </p:spTree>
    <p:extLst>
      <p:ext uri="{BB962C8B-B14F-4D97-AF65-F5344CB8AC3E}">
        <p14:creationId xmlns:p14="http://schemas.microsoft.com/office/powerpoint/2010/main" val="1691483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t-E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B56BA9B-0EC7-46F4-AD00-AFD242830CBA}"/>
              </a:ext>
            </a:extLst>
          </p:cNvPr>
          <p:cNvSpPr>
            <a:spLocks noGrp="1"/>
          </p:cNvSpPr>
          <p:nvPr>
            <p:ph type="dt" sz="half" idx="10"/>
          </p:nvPr>
        </p:nvSpPr>
        <p:spPr/>
        <p:txBody>
          <a:bodyPr/>
          <a:lstStyle>
            <a:lvl1pPr>
              <a:defRPr/>
            </a:lvl1pPr>
          </a:lstStyle>
          <a:p>
            <a:pPr>
              <a:defRPr/>
            </a:pPr>
            <a:fld id="{FFDD9C19-3A78-4AEA-A6C6-AFF9AB60CAE4}" type="datetimeFigureOut">
              <a:rPr lang="et-EE"/>
              <a:pPr>
                <a:defRPr/>
              </a:pPr>
              <a:t>26.03.2021</a:t>
            </a:fld>
            <a:endParaRPr lang="et-EE"/>
          </a:p>
        </p:txBody>
      </p:sp>
      <p:sp>
        <p:nvSpPr>
          <p:cNvPr id="5" name="Footer Placeholder 4">
            <a:extLst>
              <a:ext uri="{FF2B5EF4-FFF2-40B4-BE49-F238E27FC236}">
                <a16:creationId xmlns:a16="http://schemas.microsoft.com/office/drawing/2014/main" id="{F4E754AD-8303-4712-9B4F-013A0E33F8E6}"/>
              </a:ext>
            </a:extLst>
          </p:cNvPr>
          <p:cNvSpPr>
            <a:spLocks noGrp="1"/>
          </p:cNvSpPr>
          <p:nvPr>
            <p:ph type="ftr" sz="quarter" idx="11"/>
          </p:nvPr>
        </p:nvSpPr>
        <p:spPr/>
        <p:txBody>
          <a:bodyPr/>
          <a:lstStyle>
            <a:lvl1pPr>
              <a:defRPr/>
            </a:lvl1pPr>
          </a:lstStyle>
          <a:p>
            <a:pPr>
              <a:defRPr/>
            </a:pPr>
            <a:endParaRPr lang="et-EE"/>
          </a:p>
        </p:txBody>
      </p:sp>
      <p:sp>
        <p:nvSpPr>
          <p:cNvPr id="6" name="Slide Number Placeholder 5">
            <a:extLst>
              <a:ext uri="{FF2B5EF4-FFF2-40B4-BE49-F238E27FC236}">
                <a16:creationId xmlns:a16="http://schemas.microsoft.com/office/drawing/2014/main" id="{8D408B66-2B98-41AC-A3A4-562A0ABC3AFC}"/>
              </a:ext>
            </a:extLst>
          </p:cNvPr>
          <p:cNvSpPr>
            <a:spLocks noGrp="1"/>
          </p:cNvSpPr>
          <p:nvPr>
            <p:ph type="sldNum" sz="quarter" idx="12"/>
          </p:nvPr>
        </p:nvSpPr>
        <p:spPr/>
        <p:txBody>
          <a:bodyPr/>
          <a:lstStyle>
            <a:lvl1pPr>
              <a:defRPr/>
            </a:lvl1pPr>
          </a:lstStyle>
          <a:p>
            <a:pPr>
              <a:defRPr/>
            </a:pPr>
            <a:fld id="{136898DE-C3E3-407A-A4E4-075B50755237}" type="slidenum">
              <a:rPr lang="et-EE" altLang="et-EE"/>
              <a:pPr>
                <a:defRPr/>
              </a:pPr>
              <a:t>‹#›</a:t>
            </a:fld>
            <a:endParaRPr lang="et-EE" altLang="et-EE"/>
          </a:p>
        </p:txBody>
      </p:sp>
    </p:spTree>
    <p:extLst>
      <p:ext uri="{BB962C8B-B14F-4D97-AF65-F5344CB8AC3E}">
        <p14:creationId xmlns:p14="http://schemas.microsoft.com/office/powerpoint/2010/main" val="147798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Date Placeholder 3">
            <a:extLst>
              <a:ext uri="{FF2B5EF4-FFF2-40B4-BE49-F238E27FC236}">
                <a16:creationId xmlns:a16="http://schemas.microsoft.com/office/drawing/2014/main" id="{B0E9546D-F41F-40E3-9A64-4A2629504072}"/>
              </a:ext>
            </a:extLst>
          </p:cNvPr>
          <p:cNvSpPr>
            <a:spLocks noGrp="1"/>
          </p:cNvSpPr>
          <p:nvPr>
            <p:ph type="dt" sz="half" idx="10"/>
          </p:nvPr>
        </p:nvSpPr>
        <p:spPr/>
        <p:txBody>
          <a:bodyPr/>
          <a:lstStyle>
            <a:lvl1pPr>
              <a:defRPr/>
            </a:lvl1pPr>
          </a:lstStyle>
          <a:p>
            <a:pPr>
              <a:defRPr/>
            </a:pPr>
            <a:fld id="{B27C68F6-75C2-41E6-9552-C15D2E615A6A}" type="datetimeFigureOut">
              <a:rPr lang="et-EE"/>
              <a:pPr>
                <a:defRPr/>
              </a:pPr>
              <a:t>26.03.2021</a:t>
            </a:fld>
            <a:endParaRPr lang="et-EE"/>
          </a:p>
        </p:txBody>
      </p:sp>
      <p:sp>
        <p:nvSpPr>
          <p:cNvPr id="6" name="Footer Placeholder 4">
            <a:extLst>
              <a:ext uri="{FF2B5EF4-FFF2-40B4-BE49-F238E27FC236}">
                <a16:creationId xmlns:a16="http://schemas.microsoft.com/office/drawing/2014/main" id="{C9AE9773-F31C-4E78-BC75-9370858263AF}"/>
              </a:ext>
            </a:extLst>
          </p:cNvPr>
          <p:cNvSpPr>
            <a:spLocks noGrp="1"/>
          </p:cNvSpPr>
          <p:nvPr>
            <p:ph type="ftr" sz="quarter" idx="11"/>
          </p:nvPr>
        </p:nvSpPr>
        <p:spPr/>
        <p:txBody>
          <a:bodyPr/>
          <a:lstStyle>
            <a:lvl1pPr>
              <a:defRPr/>
            </a:lvl1pPr>
          </a:lstStyle>
          <a:p>
            <a:pPr>
              <a:defRPr/>
            </a:pPr>
            <a:endParaRPr lang="et-EE"/>
          </a:p>
        </p:txBody>
      </p:sp>
      <p:sp>
        <p:nvSpPr>
          <p:cNvPr id="7" name="Slide Number Placeholder 5">
            <a:extLst>
              <a:ext uri="{FF2B5EF4-FFF2-40B4-BE49-F238E27FC236}">
                <a16:creationId xmlns:a16="http://schemas.microsoft.com/office/drawing/2014/main" id="{4A5C0FBE-7CC1-46B5-B5FF-8A2A8E847BCF}"/>
              </a:ext>
            </a:extLst>
          </p:cNvPr>
          <p:cNvSpPr>
            <a:spLocks noGrp="1"/>
          </p:cNvSpPr>
          <p:nvPr>
            <p:ph type="sldNum" sz="quarter" idx="12"/>
          </p:nvPr>
        </p:nvSpPr>
        <p:spPr/>
        <p:txBody>
          <a:bodyPr/>
          <a:lstStyle>
            <a:lvl1pPr>
              <a:defRPr/>
            </a:lvl1pPr>
          </a:lstStyle>
          <a:p>
            <a:pPr>
              <a:defRPr/>
            </a:pPr>
            <a:fld id="{1ED56023-BADE-420B-A47E-0918A48051F0}" type="slidenum">
              <a:rPr lang="et-EE" altLang="et-EE"/>
              <a:pPr>
                <a:defRPr/>
              </a:pPr>
              <a:t>‹#›</a:t>
            </a:fld>
            <a:endParaRPr lang="et-EE" altLang="et-EE"/>
          </a:p>
        </p:txBody>
      </p:sp>
    </p:spTree>
    <p:extLst>
      <p:ext uri="{BB962C8B-B14F-4D97-AF65-F5344CB8AC3E}">
        <p14:creationId xmlns:p14="http://schemas.microsoft.com/office/powerpoint/2010/main" val="4271027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t-E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7" name="Date Placeholder 3">
            <a:extLst>
              <a:ext uri="{FF2B5EF4-FFF2-40B4-BE49-F238E27FC236}">
                <a16:creationId xmlns:a16="http://schemas.microsoft.com/office/drawing/2014/main" id="{10D2C369-6EE5-4447-A5F0-32D3BA580795}"/>
              </a:ext>
            </a:extLst>
          </p:cNvPr>
          <p:cNvSpPr>
            <a:spLocks noGrp="1"/>
          </p:cNvSpPr>
          <p:nvPr>
            <p:ph type="dt" sz="half" idx="10"/>
          </p:nvPr>
        </p:nvSpPr>
        <p:spPr/>
        <p:txBody>
          <a:bodyPr/>
          <a:lstStyle>
            <a:lvl1pPr>
              <a:defRPr/>
            </a:lvl1pPr>
          </a:lstStyle>
          <a:p>
            <a:pPr>
              <a:defRPr/>
            </a:pPr>
            <a:fld id="{1F63679D-DF52-4C57-9054-E37FC786577F}" type="datetimeFigureOut">
              <a:rPr lang="et-EE"/>
              <a:pPr>
                <a:defRPr/>
              </a:pPr>
              <a:t>26.03.2021</a:t>
            </a:fld>
            <a:endParaRPr lang="et-EE"/>
          </a:p>
        </p:txBody>
      </p:sp>
      <p:sp>
        <p:nvSpPr>
          <p:cNvPr id="8" name="Footer Placeholder 4">
            <a:extLst>
              <a:ext uri="{FF2B5EF4-FFF2-40B4-BE49-F238E27FC236}">
                <a16:creationId xmlns:a16="http://schemas.microsoft.com/office/drawing/2014/main" id="{F015B8C8-E50E-465B-AB74-BF355E86FF7B}"/>
              </a:ext>
            </a:extLst>
          </p:cNvPr>
          <p:cNvSpPr>
            <a:spLocks noGrp="1"/>
          </p:cNvSpPr>
          <p:nvPr>
            <p:ph type="ftr" sz="quarter" idx="11"/>
          </p:nvPr>
        </p:nvSpPr>
        <p:spPr/>
        <p:txBody>
          <a:bodyPr/>
          <a:lstStyle>
            <a:lvl1pPr>
              <a:defRPr/>
            </a:lvl1pPr>
          </a:lstStyle>
          <a:p>
            <a:pPr>
              <a:defRPr/>
            </a:pPr>
            <a:endParaRPr lang="et-EE"/>
          </a:p>
        </p:txBody>
      </p:sp>
      <p:sp>
        <p:nvSpPr>
          <p:cNvPr id="9" name="Slide Number Placeholder 5">
            <a:extLst>
              <a:ext uri="{FF2B5EF4-FFF2-40B4-BE49-F238E27FC236}">
                <a16:creationId xmlns:a16="http://schemas.microsoft.com/office/drawing/2014/main" id="{E7FD4F59-B66B-4F1A-8EAF-59EEDC53C639}"/>
              </a:ext>
            </a:extLst>
          </p:cNvPr>
          <p:cNvSpPr>
            <a:spLocks noGrp="1"/>
          </p:cNvSpPr>
          <p:nvPr>
            <p:ph type="sldNum" sz="quarter" idx="12"/>
          </p:nvPr>
        </p:nvSpPr>
        <p:spPr/>
        <p:txBody>
          <a:bodyPr/>
          <a:lstStyle>
            <a:lvl1pPr>
              <a:defRPr/>
            </a:lvl1pPr>
          </a:lstStyle>
          <a:p>
            <a:pPr>
              <a:defRPr/>
            </a:pPr>
            <a:fld id="{A1021AB1-AE3D-4385-B5ED-1C1F7751DD23}" type="slidenum">
              <a:rPr lang="et-EE" altLang="et-EE"/>
              <a:pPr>
                <a:defRPr/>
              </a:pPr>
              <a:t>‹#›</a:t>
            </a:fld>
            <a:endParaRPr lang="et-EE" altLang="et-EE"/>
          </a:p>
        </p:txBody>
      </p:sp>
    </p:spTree>
    <p:extLst>
      <p:ext uri="{BB962C8B-B14F-4D97-AF65-F5344CB8AC3E}">
        <p14:creationId xmlns:p14="http://schemas.microsoft.com/office/powerpoint/2010/main" val="896298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Date Placeholder 3">
            <a:extLst>
              <a:ext uri="{FF2B5EF4-FFF2-40B4-BE49-F238E27FC236}">
                <a16:creationId xmlns:a16="http://schemas.microsoft.com/office/drawing/2014/main" id="{85AB4F87-A180-49F5-81D8-91605A13020D}"/>
              </a:ext>
            </a:extLst>
          </p:cNvPr>
          <p:cNvSpPr>
            <a:spLocks noGrp="1"/>
          </p:cNvSpPr>
          <p:nvPr>
            <p:ph type="dt" sz="half" idx="10"/>
          </p:nvPr>
        </p:nvSpPr>
        <p:spPr/>
        <p:txBody>
          <a:bodyPr/>
          <a:lstStyle>
            <a:lvl1pPr>
              <a:defRPr/>
            </a:lvl1pPr>
          </a:lstStyle>
          <a:p>
            <a:pPr>
              <a:defRPr/>
            </a:pPr>
            <a:fld id="{A4E861F8-2B77-43EF-A9D9-1B6A964FD930}" type="datetimeFigureOut">
              <a:rPr lang="et-EE"/>
              <a:pPr>
                <a:defRPr/>
              </a:pPr>
              <a:t>26.03.2021</a:t>
            </a:fld>
            <a:endParaRPr lang="et-EE"/>
          </a:p>
        </p:txBody>
      </p:sp>
      <p:sp>
        <p:nvSpPr>
          <p:cNvPr id="4" name="Footer Placeholder 4">
            <a:extLst>
              <a:ext uri="{FF2B5EF4-FFF2-40B4-BE49-F238E27FC236}">
                <a16:creationId xmlns:a16="http://schemas.microsoft.com/office/drawing/2014/main" id="{DD133488-FD9D-4BC0-90E1-6E779E086313}"/>
              </a:ext>
            </a:extLst>
          </p:cNvPr>
          <p:cNvSpPr>
            <a:spLocks noGrp="1"/>
          </p:cNvSpPr>
          <p:nvPr>
            <p:ph type="ftr" sz="quarter" idx="11"/>
          </p:nvPr>
        </p:nvSpPr>
        <p:spPr/>
        <p:txBody>
          <a:bodyPr/>
          <a:lstStyle>
            <a:lvl1pPr>
              <a:defRPr/>
            </a:lvl1pPr>
          </a:lstStyle>
          <a:p>
            <a:pPr>
              <a:defRPr/>
            </a:pPr>
            <a:endParaRPr lang="et-EE"/>
          </a:p>
        </p:txBody>
      </p:sp>
      <p:sp>
        <p:nvSpPr>
          <p:cNvPr id="5" name="Slide Number Placeholder 5">
            <a:extLst>
              <a:ext uri="{FF2B5EF4-FFF2-40B4-BE49-F238E27FC236}">
                <a16:creationId xmlns:a16="http://schemas.microsoft.com/office/drawing/2014/main" id="{AF9EE4EB-7346-4B92-B382-638F7687CE2D}"/>
              </a:ext>
            </a:extLst>
          </p:cNvPr>
          <p:cNvSpPr>
            <a:spLocks noGrp="1"/>
          </p:cNvSpPr>
          <p:nvPr>
            <p:ph type="sldNum" sz="quarter" idx="12"/>
          </p:nvPr>
        </p:nvSpPr>
        <p:spPr/>
        <p:txBody>
          <a:bodyPr/>
          <a:lstStyle>
            <a:lvl1pPr>
              <a:defRPr/>
            </a:lvl1pPr>
          </a:lstStyle>
          <a:p>
            <a:pPr>
              <a:defRPr/>
            </a:pPr>
            <a:fld id="{1AE3264E-E5E7-4DC5-82B6-3B0AD5FF9C18}" type="slidenum">
              <a:rPr lang="et-EE" altLang="et-EE"/>
              <a:pPr>
                <a:defRPr/>
              </a:pPr>
              <a:t>‹#›</a:t>
            </a:fld>
            <a:endParaRPr lang="et-EE" altLang="et-EE"/>
          </a:p>
        </p:txBody>
      </p:sp>
    </p:spTree>
    <p:extLst>
      <p:ext uri="{BB962C8B-B14F-4D97-AF65-F5344CB8AC3E}">
        <p14:creationId xmlns:p14="http://schemas.microsoft.com/office/powerpoint/2010/main" val="2416001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FD3397F-5B50-4BDD-81A0-5D4ECF3E04D9}"/>
              </a:ext>
            </a:extLst>
          </p:cNvPr>
          <p:cNvSpPr>
            <a:spLocks noGrp="1"/>
          </p:cNvSpPr>
          <p:nvPr>
            <p:ph type="dt" sz="half" idx="10"/>
          </p:nvPr>
        </p:nvSpPr>
        <p:spPr/>
        <p:txBody>
          <a:bodyPr/>
          <a:lstStyle>
            <a:lvl1pPr>
              <a:defRPr/>
            </a:lvl1pPr>
          </a:lstStyle>
          <a:p>
            <a:pPr>
              <a:defRPr/>
            </a:pPr>
            <a:fld id="{29CD8493-A3C5-45E7-9BEF-0F5F03158D59}" type="datetimeFigureOut">
              <a:rPr lang="et-EE"/>
              <a:pPr>
                <a:defRPr/>
              </a:pPr>
              <a:t>26.03.2021</a:t>
            </a:fld>
            <a:endParaRPr lang="et-EE"/>
          </a:p>
        </p:txBody>
      </p:sp>
      <p:sp>
        <p:nvSpPr>
          <p:cNvPr id="3" name="Footer Placeholder 4">
            <a:extLst>
              <a:ext uri="{FF2B5EF4-FFF2-40B4-BE49-F238E27FC236}">
                <a16:creationId xmlns:a16="http://schemas.microsoft.com/office/drawing/2014/main" id="{22F28162-F61C-4231-A1EC-E00266125B13}"/>
              </a:ext>
            </a:extLst>
          </p:cNvPr>
          <p:cNvSpPr>
            <a:spLocks noGrp="1"/>
          </p:cNvSpPr>
          <p:nvPr>
            <p:ph type="ftr" sz="quarter" idx="11"/>
          </p:nvPr>
        </p:nvSpPr>
        <p:spPr/>
        <p:txBody>
          <a:bodyPr/>
          <a:lstStyle>
            <a:lvl1pPr>
              <a:defRPr/>
            </a:lvl1pPr>
          </a:lstStyle>
          <a:p>
            <a:pPr>
              <a:defRPr/>
            </a:pPr>
            <a:endParaRPr lang="et-EE"/>
          </a:p>
        </p:txBody>
      </p:sp>
      <p:sp>
        <p:nvSpPr>
          <p:cNvPr id="4" name="Slide Number Placeholder 5">
            <a:extLst>
              <a:ext uri="{FF2B5EF4-FFF2-40B4-BE49-F238E27FC236}">
                <a16:creationId xmlns:a16="http://schemas.microsoft.com/office/drawing/2014/main" id="{C66D643C-0D10-4AC2-896D-ECA358E23F33}"/>
              </a:ext>
            </a:extLst>
          </p:cNvPr>
          <p:cNvSpPr>
            <a:spLocks noGrp="1"/>
          </p:cNvSpPr>
          <p:nvPr>
            <p:ph type="sldNum" sz="quarter" idx="12"/>
          </p:nvPr>
        </p:nvSpPr>
        <p:spPr/>
        <p:txBody>
          <a:bodyPr/>
          <a:lstStyle>
            <a:lvl1pPr>
              <a:defRPr/>
            </a:lvl1pPr>
          </a:lstStyle>
          <a:p>
            <a:pPr>
              <a:defRPr/>
            </a:pPr>
            <a:fld id="{2D9394FB-2953-423E-982D-589DAECF62D6}" type="slidenum">
              <a:rPr lang="et-EE" altLang="et-EE"/>
              <a:pPr>
                <a:defRPr/>
              </a:pPr>
              <a:t>‹#›</a:t>
            </a:fld>
            <a:endParaRPr lang="et-EE" altLang="et-EE"/>
          </a:p>
        </p:txBody>
      </p:sp>
    </p:spTree>
    <p:extLst>
      <p:ext uri="{BB962C8B-B14F-4D97-AF65-F5344CB8AC3E}">
        <p14:creationId xmlns:p14="http://schemas.microsoft.com/office/powerpoint/2010/main" val="1721829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t-E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45D8127-2E25-4E3A-AF7A-B735666BB3FA}"/>
              </a:ext>
            </a:extLst>
          </p:cNvPr>
          <p:cNvSpPr>
            <a:spLocks noGrp="1"/>
          </p:cNvSpPr>
          <p:nvPr>
            <p:ph type="dt" sz="half" idx="10"/>
          </p:nvPr>
        </p:nvSpPr>
        <p:spPr/>
        <p:txBody>
          <a:bodyPr/>
          <a:lstStyle>
            <a:lvl1pPr>
              <a:defRPr/>
            </a:lvl1pPr>
          </a:lstStyle>
          <a:p>
            <a:pPr>
              <a:defRPr/>
            </a:pPr>
            <a:fld id="{1BF85AAD-EDA9-4563-89FF-BAC34D5DD1B5}" type="datetimeFigureOut">
              <a:rPr lang="et-EE"/>
              <a:pPr>
                <a:defRPr/>
              </a:pPr>
              <a:t>26.03.2021</a:t>
            </a:fld>
            <a:endParaRPr lang="et-EE"/>
          </a:p>
        </p:txBody>
      </p:sp>
      <p:sp>
        <p:nvSpPr>
          <p:cNvPr id="6" name="Footer Placeholder 4">
            <a:extLst>
              <a:ext uri="{FF2B5EF4-FFF2-40B4-BE49-F238E27FC236}">
                <a16:creationId xmlns:a16="http://schemas.microsoft.com/office/drawing/2014/main" id="{016C065F-D4B9-4711-A69E-DD66EB4075A6}"/>
              </a:ext>
            </a:extLst>
          </p:cNvPr>
          <p:cNvSpPr>
            <a:spLocks noGrp="1"/>
          </p:cNvSpPr>
          <p:nvPr>
            <p:ph type="ftr" sz="quarter" idx="11"/>
          </p:nvPr>
        </p:nvSpPr>
        <p:spPr/>
        <p:txBody>
          <a:bodyPr/>
          <a:lstStyle>
            <a:lvl1pPr>
              <a:defRPr/>
            </a:lvl1pPr>
          </a:lstStyle>
          <a:p>
            <a:pPr>
              <a:defRPr/>
            </a:pPr>
            <a:endParaRPr lang="et-EE"/>
          </a:p>
        </p:txBody>
      </p:sp>
      <p:sp>
        <p:nvSpPr>
          <p:cNvPr id="7" name="Slide Number Placeholder 5">
            <a:extLst>
              <a:ext uri="{FF2B5EF4-FFF2-40B4-BE49-F238E27FC236}">
                <a16:creationId xmlns:a16="http://schemas.microsoft.com/office/drawing/2014/main" id="{BE35844E-941F-4563-AEA7-C6944EF726D4}"/>
              </a:ext>
            </a:extLst>
          </p:cNvPr>
          <p:cNvSpPr>
            <a:spLocks noGrp="1"/>
          </p:cNvSpPr>
          <p:nvPr>
            <p:ph type="sldNum" sz="quarter" idx="12"/>
          </p:nvPr>
        </p:nvSpPr>
        <p:spPr/>
        <p:txBody>
          <a:bodyPr/>
          <a:lstStyle>
            <a:lvl1pPr>
              <a:defRPr/>
            </a:lvl1pPr>
          </a:lstStyle>
          <a:p>
            <a:pPr>
              <a:defRPr/>
            </a:pPr>
            <a:fld id="{CB7FCBD6-B09C-4A25-BF03-F2C0F5FC75E9}" type="slidenum">
              <a:rPr lang="et-EE" altLang="et-EE"/>
              <a:pPr>
                <a:defRPr/>
              </a:pPr>
              <a:t>‹#›</a:t>
            </a:fld>
            <a:endParaRPr lang="et-EE" altLang="et-EE"/>
          </a:p>
        </p:txBody>
      </p:sp>
    </p:spTree>
    <p:extLst>
      <p:ext uri="{BB962C8B-B14F-4D97-AF65-F5344CB8AC3E}">
        <p14:creationId xmlns:p14="http://schemas.microsoft.com/office/powerpoint/2010/main" val="1211994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t-EE"/>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t-E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27572BB-0834-4BF5-9FBB-56B7916410FD}"/>
              </a:ext>
            </a:extLst>
          </p:cNvPr>
          <p:cNvSpPr>
            <a:spLocks noGrp="1"/>
          </p:cNvSpPr>
          <p:nvPr>
            <p:ph type="dt" sz="half" idx="10"/>
          </p:nvPr>
        </p:nvSpPr>
        <p:spPr/>
        <p:txBody>
          <a:bodyPr/>
          <a:lstStyle>
            <a:lvl1pPr>
              <a:defRPr/>
            </a:lvl1pPr>
          </a:lstStyle>
          <a:p>
            <a:pPr>
              <a:defRPr/>
            </a:pPr>
            <a:fld id="{13E53C1D-7AD1-4900-93A7-8A1C80F23FA7}" type="datetimeFigureOut">
              <a:rPr lang="et-EE"/>
              <a:pPr>
                <a:defRPr/>
              </a:pPr>
              <a:t>26.03.2021</a:t>
            </a:fld>
            <a:endParaRPr lang="et-EE"/>
          </a:p>
        </p:txBody>
      </p:sp>
      <p:sp>
        <p:nvSpPr>
          <p:cNvPr id="6" name="Footer Placeholder 4">
            <a:extLst>
              <a:ext uri="{FF2B5EF4-FFF2-40B4-BE49-F238E27FC236}">
                <a16:creationId xmlns:a16="http://schemas.microsoft.com/office/drawing/2014/main" id="{7F969613-9B5E-438D-B922-E9D3C4141CB4}"/>
              </a:ext>
            </a:extLst>
          </p:cNvPr>
          <p:cNvSpPr>
            <a:spLocks noGrp="1"/>
          </p:cNvSpPr>
          <p:nvPr>
            <p:ph type="ftr" sz="quarter" idx="11"/>
          </p:nvPr>
        </p:nvSpPr>
        <p:spPr/>
        <p:txBody>
          <a:bodyPr/>
          <a:lstStyle>
            <a:lvl1pPr>
              <a:defRPr/>
            </a:lvl1pPr>
          </a:lstStyle>
          <a:p>
            <a:pPr>
              <a:defRPr/>
            </a:pPr>
            <a:endParaRPr lang="et-EE"/>
          </a:p>
        </p:txBody>
      </p:sp>
      <p:sp>
        <p:nvSpPr>
          <p:cNvPr id="7" name="Slide Number Placeholder 5">
            <a:extLst>
              <a:ext uri="{FF2B5EF4-FFF2-40B4-BE49-F238E27FC236}">
                <a16:creationId xmlns:a16="http://schemas.microsoft.com/office/drawing/2014/main" id="{39E3566B-CBB8-4567-9AAB-064F37AEDED1}"/>
              </a:ext>
            </a:extLst>
          </p:cNvPr>
          <p:cNvSpPr>
            <a:spLocks noGrp="1"/>
          </p:cNvSpPr>
          <p:nvPr>
            <p:ph type="sldNum" sz="quarter" idx="12"/>
          </p:nvPr>
        </p:nvSpPr>
        <p:spPr/>
        <p:txBody>
          <a:bodyPr/>
          <a:lstStyle>
            <a:lvl1pPr>
              <a:defRPr/>
            </a:lvl1pPr>
          </a:lstStyle>
          <a:p>
            <a:pPr>
              <a:defRPr/>
            </a:pPr>
            <a:fld id="{0A73A938-7685-48C2-97C5-DFA31B793FE0}" type="slidenum">
              <a:rPr lang="et-EE" altLang="et-EE"/>
              <a:pPr>
                <a:defRPr/>
              </a:pPr>
              <a:t>‹#›</a:t>
            </a:fld>
            <a:endParaRPr lang="et-EE" altLang="et-EE"/>
          </a:p>
        </p:txBody>
      </p:sp>
    </p:spTree>
    <p:extLst>
      <p:ext uri="{BB962C8B-B14F-4D97-AF65-F5344CB8AC3E}">
        <p14:creationId xmlns:p14="http://schemas.microsoft.com/office/powerpoint/2010/main" val="2266588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57EB3F2-5DDA-4AC9-83EA-F33C2C44B47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t-EE"/>
              <a:t>Click to edit Master title style</a:t>
            </a:r>
            <a:endParaRPr lang="et-EE" altLang="et-EE"/>
          </a:p>
        </p:txBody>
      </p:sp>
      <p:sp>
        <p:nvSpPr>
          <p:cNvPr id="1027" name="Text Placeholder 2">
            <a:extLst>
              <a:ext uri="{FF2B5EF4-FFF2-40B4-BE49-F238E27FC236}">
                <a16:creationId xmlns:a16="http://schemas.microsoft.com/office/drawing/2014/main" id="{34AFC115-B4B0-49D6-B89B-FB5F73BDB1AA}"/>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t-EE"/>
              <a:t>Click to edit Master text styles</a:t>
            </a:r>
          </a:p>
          <a:p>
            <a:pPr lvl="1"/>
            <a:r>
              <a:rPr lang="en-US" altLang="et-EE"/>
              <a:t>Second level</a:t>
            </a:r>
          </a:p>
          <a:p>
            <a:pPr lvl="2"/>
            <a:r>
              <a:rPr lang="en-US" altLang="et-EE"/>
              <a:t>Third level</a:t>
            </a:r>
          </a:p>
          <a:p>
            <a:pPr lvl="3"/>
            <a:r>
              <a:rPr lang="en-US" altLang="et-EE"/>
              <a:t>Fourth level</a:t>
            </a:r>
          </a:p>
          <a:p>
            <a:pPr lvl="4"/>
            <a:r>
              <a:rPr lang="en-US" altLang="et-EE"/>
              <a:t>Fifth level</a:t>
            </a:r>
            <a:endParaRPr lang="et-EE" altLang="et-EE"/>
          </a:p>
        </p:txBody>
      </p:sp>
      <p:sp>
        <p:nvSpPr>
          <p:cNvPr id="4" name="Date Placeholder 3">
            <a:extLst>
              <a:ext uri="{FF2B5EF4-FFF2-40B4-BE49-F238E27FC236}">
                <a16:creationId xmlns:a16="http://schemas.microsoft.com/office/drawing/2014/main" id="{465E9672-9D5F-44DD-A47E-6F820BD8064D}"/>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BFE87DC8-3AB8-4F31-96BF-92170DBC575D}" type="datetimeFigureOut">
              <a:rPr lang="et-EE"/>
              <a:pPr>
                <a:defRPr/>
              </a:pPr>
              <a:t>26.03.2021</a:t>
            </a:fld>
            <a:endParaRPr lang="et-EE"/>
          </a:p>
        </p:txBody>
      </p:sp>
      <p:sp>
        <p:nvSpPr>
          <p:cNvPr id="5" name="Footer Placeholder 4">
            <a:extLst>
              <a:ext uri="{FF2B5EF4-FFF2-40B4-BE49-F238E27FC236}">
                <a16:creationId xmlns:a16="http://schemas.microsoft.com/office/drawing/2014/main" id="{40171CDB-7DB4-4986-BD3C-D6671834DB0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t-EE"/>
          </a:p>
        </p:txBody>
      </p:sp>
      <p:sp>
        <p:nvSpPr>
          <p:cNvPr id="6" name="Slide Number Placeholder 5">
            <a:extLst>
              <a:ext uri="{FF2B5EF4-FFF2-40B4-BE49-F238E27FC236}">
                <a16:creationId xmlns:a16="http://schemas.microsoft.com/office/drawing/2014/main" id="{A429F010-9A57-4B41-BC42-B3C2861CC801}"/>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92A62639-9676-41AE-82A5-336878B24402}" type="slidenum">
              <a:rPr lang="et-EE" altLang="et-EE"/>
              <a:pPr>
                <a:defRPr/>
              </a:pPr>
              <a:t>‹#›</a:t>
            </a:fld>
            <a:endParaRPr lang="et-EE" altLang="et-E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isu kohatäide 2">
            <a:extLst>
              <a:ext uri="{FF2B5EF4-FFF2-40B4-BE49-F238E27FC236}">
                <a16:creationId xmlns:a16="http://schemas.microsoft.com/office/drawing/2014/main" id="{1AE0A921-4554-4F7C-87D4-2CE1E3599E1F}"/>
              </a:ext>
            </a:extLst>
          </p:cNvPr>
          <p:cNvSpPr>
            <a:spLocks noGrp="1"/>
          </p:cNvSpPr>
          <p:nvPr>
            <p:ph idx="1"/>
          </p:nvPr>
        </p:nvSpPr>
        <p:spPr>
          <a:xfrm>
            <a:off x="457200" y="1052736"/>
            <a:ext cx="8229600" cy="5328592"/>
          </a:xfrm>
        </p:spPr>
        <p:txBody>
          <a:bodyPr/>
          <a:lstStyle/>
          <a:p>
            <a:pPr marL="0" indent="0">
              <a:buFont typeface="Arial" panose="020B0604020202020204" pitchFamily="34" charset="0"/>
              <a:buNone/>
            </a:pPr>
            <a:endParaRPr lang="et-EE" altLang="et-EE" dirty="0"/>
          </a:p>
          <a:p>
            <a:pPr marL="0" indent="0">
              <a:buFont typeface="Arial" panose="020B0604020202020204" pitchFamily="34" charset="0"/>
              <a:buNone/>
            </a:pPr>
            <a:endParaRPr lang="et-EE" altLang="et-EE" dirty="0"/>
          </a:p>
          <a:p>
            <a:pPr marL="0" indent="0" algn="ctr">
              <a:buFont typeface="Arial" panose="020B0604020202020204" pitchFamily="34" charset="0"/>
              <a:buNone/>
            </a:pPr>
            <a:r>
              <a:rPr lang="et-EE" altLang="et-EE" sz="4800" b="1" dirty="0"/>
              <a:t>RAKVERE LINNA 2021.aasta</a:t>
            </a:r>
          </a:p>
          <a:p>
            <a:pPr marL="0" indent="0" algn="ctr">
              <a:buFont typeface="Arial" panose="020B0604020202020204" pitchFamily="34" charset="0"/>
              <a:buNone/>
            </a:pPr>
            <a:r>
              <a:rPr lang="et-EE" altLang="et-EE" sz="4800" b="1" dirty="0"/>
              <a:t>EELARVE </a:t>
            </a:r>
          </a:p>
          <a:p>
            <a:pPr marL="0" indent="0" algn="ctr">
              <a:buFont typeface="Arial" panose="020B0604020202020204" pitchFamily="34" charset="0"/>
              <a:buNone/>
            </a:pPr>
            <a:r>
              <a:rPr lang="et-EE" altLang="et-EE" sz="4000" dirty="0"/>
              <a:t>lühiülevaade</a:t>
            </a:r>
          </a:p>
          <a:p>
            <a:pPr marL="0" indent="0" algn="ctr">
              <a:buFont typeface="Arial" panose="020B0604020202020204" pitchFamily="34" charset="0"/>
              <a:buNone/>
            </a:pPr>
            <a:endParaRPr lang="et-EE" altLang="et-EE" sz="2400" dirty="0"/>
          </a:p>
          <a:p>
            <a:pPr marL="0" indent="0" algn="ctr">
              <a:buFont typeface="Arial" panose="020B0604020202020204" pitchFamily="34" charset="0"/>
              <a:buNone/>
            </a:pPr>
            <a:r>
              <a:rPr lang="et-EE" altLang="et-EE" sz="2400" dirty="0"/>
              <a:t>Triin Varek</a:t>
            </a:r>
          </a:p>
          <a:p>
            <a:pPr marL="0" indent="0" algn="ctr">
              <a:buFont typeface="Arial" panose="020B0604020202020204" pitchFamily="34" charset="0"/>
              <a:buNone/>
            </a:pPr>
            <a:r>
              <a:rPr lang="et-EE" altLang="et-EE" sz="2400" dirty="0"/>
              <a:t>linnapea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0E31DE2E-7101-4D22-A63A-1BA63A5E6EF0}"/>
              </a:ext>
            </a:extLst>
          </p:cNvPr>
          <p:cNvSpPr>
            <a:spLocks noGrp="1"/>
          </p:cNvSpPr>
          <p:nvPr>
            <p:ph type="title"/>
          </p:nvPr>
        </p:nvSpPr>
        <p:spPr>
          <a:xfrm>
            <a:off x="457200" y="274638"/>
            <a:ext cx="8229600" cy="850106"/>
          </a:xfrm>
        </p:spPr>
        <p:txBody>
          <a:bodyPr/>
          <a:lstStyle/>
          <a:p>
            <a:r>
              <a:rPr lang="et-EE" sz="3600" dirty="0"/>
              <a:t>           </a:t>
            </a:r>
            <a:r>
              <a:rPr lang="et-EE" sz="3600" b="1" dirty="0"/>
              <a:t>Rakvere linna 2021.a eelarve</a:t>
            </a:r>
            <a:br>
              <a:rPr lang="et-EE" sz="3600" b="1" dirty="0"/>
            </a:br>
            <a:endParaRPr lang="et-EE" sz="3600" b="1" dirty="0"/>
          </a:p>
        </p:txBody>
      </p:sp>
      <p:sp>
        <p:nvSpPr>
          <p:cNvPr id="3" name="Sisu kohatäide 2">
            <a:extLst>
              <a:ext uri="{FF2B5EF4-FFF2-40B4-BE49-F238E27FC236}">
                <a16:creationId xmlns:a16="http://schemas.microsoft.com/office/drawing/2014/main" id="{D9604BF3-AE17-4EC4-9BC7-429396DDDFE9}"/>
              </a:ext>
            </a:extLst>
          </p:cNvPr>
          <p:cNvSpPr>
            <a:spLocks noGrp="1"/>
          </p:cNvSpPr>
          <p:nvPr>
            <p:ph idx="1"/>
          </p:nvPr>
        </p:nvSpPr>
        <p:spPr>
          <a:xfrm>
            <a:off x="457200" y="1600200"/>
            <a:ext cx="8229600" cy="4983162"/>
          </a:xfrm>
        </p:spPr>
        <p:txBody>
          <a:bodyPr/>
          <a:lstStyle/>
          <a:p>
            <a:pPr marL="0" indent="0">
              <a:buNone/>
            </a:pPr>
            <a:r>
              <a:rPr lang="et-EE" sz="2000" dirty="0"/>
              <a:t>2021.a </a:t>
            </a:r>
            <a:r>
              <a:rPr lang="et-EE" sz="2000"/>
              <a:t>eelarve </a:t>
            </a:r>
            <a:r>
              <a:rPr lang="et-EE" sz="2000" b="1"/>
              <a:t>suurimad </a:t>
            </a:r>
            <a:r>
              <a:rPr lang="et-EE" sz="2000" dirty="0"/>
              <a:t>muudatused (sh nii vähenemine kui suurenemine), võrreldes 2020.aastaga:</a:t>
            </a:r>
          </a:p>
          <a:p>
            <a:pPr marL="0" indent="0">
              <a:buNone/>
            </a:pPr>
            <a:r>
              <a:rPr lang="et-EE" sz="2000" dirty="0"/>
              <a:t>KULUD 2021.a</a:t>
            </a:r>
          </a:p>
          <a:p>
            <a:pPr marL="0" indent="0">
              <a:buNone/>
            </a:pPr>
            <a:r>
              <a:rPr lang="et-EE" sz="2000" dirty="0"/>
              <a:t>2.1.1 Linnavolikogu					156 600 EUR</a:t>
            </a:r>
          </a:p>
          <a:p>
            <a:pPr marL="0" indent="0">
              <a:buNone/>
            </a:pPr>
            <a:r>
              <a:rPr lang="et-EE" sz="2000" dirty="0"/>
              <a:t>2.1.2 Linnavalitsus					982 200 EUR</a:t>
            </a:r>
          </a:p>
          <a:p>
            <a:pPr marL="0" indent="0">
              <a:buNone/>
            </a:pPr>
            <a:r>
              <a:rPr lang="et-EE" sz="2000" dirty="0"/>
              <a:t>2.3.1 Metsamajandus (lk 11)  				  15 000 EUR</a:t>
            </a:r>
          </a:p>
          <a:p>
            <a:pPr marL="0" indent="0">
              <a:buNone/>
            </a:pPr>
            <a:r>
              <a:rPr lang="et-EE" sz="2000" dirty="0"/>
              <a:t>2.3.2 Linna tänavate ja kõnniteede korrashoid ning renoveerimine</a:t>
            </a:r>
          </a:p>
          <a:p>
            <a:pPr marL="0" indent="0">
              <a:buNone/>
            </a:pPr>
            <a:r>
              <a:rPr lang="et-EE" sz="2000" dirty="0"/>
              <a:t>							 509 290 EUR</a:t>
            </a:r>
          </a:p>
          <a:p>
            <a:pPr marL="0" indent="0">
              <a:buNone/>
            </a:pPr>
            <a:r>
              <a:rPr lang="et-EE" sz="2000" dirty="0"/>
              <a:t>2.3.4 Pika tänava arendamine			              1 010 000 EUR</a:t>
            </a:r>
          </a:p>
          <a:p>
            <a:pPr marL="0" indent="0">
              <a:buNone/>
            </a:pPr>
            <a:r>
              <a:rPr lang="et-EE" sz="2000" dirty="0"/>
              <a:t>2.3.6 Turism                                                                            	  120 400 EUR</a:t>
            </a:r>
          </a:p>
          <a:p>
            <a:pPr marL="0" indent="0">
              <a:buNone/>
            </a:pPr>
            <a:r>
              <a:rPr lang="et-EE" sz="2000" dirty="0"/>
              <a:t>2.3.7 Reklaam                                                                       	  221 000 EUR</a:t>
            </a:r>
          </a:p>
          <a:p>
            <a:pPr marL="0" indent="0">
              <a:buNone/>
            </a:pPr>
            <a:r>
              <a:rPr lang="et-EE" sz="2000" dirty="0"/>
              <a:t>2.3.8 Tööstusalade arendamine                         		      9 000 EUR</a:t>
            </a:r>
          </a:p>
          <a:p>
            <a:pPr marL="0" indent="0">
              <a:buNone/>
            </a:pPr>
            <a:r>
              <a:rPr lang="et-EE" sz="2000" dirty="0"/>
              <a:t>2.4.1 Jäätmekäitlus                                                           		     77 500 EUR </a:t>
            </a:r>
          </a:p>
          <a:p>
            <a:pPr marL="0" indent="0">
              <a:buNone/>
            </a:pPr>
            <a:endParaRPr lang="et-EE" sz="3200" dirty="0"/>
          </a:p>
          <a:p>
            <a:endParaRPr lang="et-EE" dirty="0"/>
          </a:p>
        </p:txBody>
      </p:sp>
    </p:spTree>
    <p:extLst>
      <p:ext uri="{BB962C8B-B14F-4D97-AF65-F5344CB8AC3E}">
        <p14:creationId xmlns:p14="http://schemas.microsoft.com/office/powerpoint/2010/main" val="3027190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07B53B8A-C5EB-4441-87B5-F9EE92368306}"/>
              </a:ext>
            </a:extLst>
          </p:cNvPr>
          <p:cNvSpPr>
            <a:spLocks noGrp="1"/>
          </p:cNvSpPr>
          <p:nvPr>
            <p:ph type="title"/>
          </p:nvPr>
        </p:nvSpPr>
        <p:spPr>
          <a:xfrm>
            <a:off x="457200" y="274638"/>
            <a:ext cx="8229600" cy="634082"/>
          </a:xfrm>
        </p:spPr>
        <p:txBody>
          <a:bodyPr/>
          <a:lstStyle/>
          <a:p>
            <a:r>
              <a:rPr lang="et-EE" sz="3600" b="1" dirty="0"/>
              <a:t>          Rakvere linna 2021.a eelarve </a:t>
            </a:r>
            <a:endParaRPr lang="et-EE" sz="3600" dirty="0"/>
          </a:p>
        </p:txBody>
      </p:sp>
      <p:sp>
        <p:nvSpPr>
          <p:cNvPr id="3" name="Sisu kohatäide 2">
            <a:extLst>
              <a:ext uri="{FF2B5EF4-FFF2-40B4-BE49-F238E27FC236}">
                <a16:creationId xmlns:a16="http://schemas.microsoft.com/office/drawing/2014/main" id="{59D0131F-6C56-435F-AE6E-0A8504F76275}"/>
              </a:ext>
            </a:extLst>
          </p:cNvPr>
          <p:cNvSpPr>
            <a:spLocks noGrp="1"/>
          </p:cNvSpPr>
          <p:nvPr>
            <p:ph idx="1"/>
          </p:nvPr>
        </p:nvSpPr>
        <p:spPr>
          <a:xfrm>
            <a:off x="457200" y="980728"/>
            <a:ext cx="8229600" cy="5472608"/>
          </a:xfrm>
        </p:spPr>
        <p:txBody>
          <a:bodyPr/>
          <a:lstStyle/>
          <a:p>
            <a:pPr marL="0" indent="0">
              <a:buNone/>
            </a:pPr>
            <a:endParaRPr lang="et-EE" sz="2000" dirty="0"/>
          </a:p>
          <a:p>
            <a:pPr marL="0" indent="0">
              <a:buNone/>
            </a:pPr>
            <a:endParaRPr lang="et-EE" sz="2000" dirty="0"/>
          </a:p>
          <a:p>
            <a:pPr marL="0" indent="0">
              <a:buNone/>
            </a:pPr>
            <a:r>
              <a:rPr lang="et-EE" sz="2000" dirty="0"/>
              <a:t>2.4.4 Heitveekäitlus                                                                     50 300 EUR (lk16)</a:t>
            </a:r>
          </a:p>
          <a:p>
            <a:pPr marL="0" indent="0">
              <a:buNone/>
            </a:pPr>
            <a:r>
              <a:rPr lang="et-EE" sz="2000" dirty="0"/>
              <a:t>2.4.5 Heakord ja haljastus                                                        598 200 EUR (lk 16)</a:t>
            </a:r>
          </a:p>
          <a:p>
            <a:pPr marL="0" indent="0">
              <a:buNone/>
            </a:pPr>
            <a:r>
              <a:rPr lang="et-EE" sz="2000" dirty="0"/>
              <a:t>2.4.6 Heakorra inventar ja keskkonna parendamine           146 500 EUR (lk17) </a:t>
            </a:r>
          </a:p>
          <a:p>
            <a:pPr marL="0" indent="0">
              <a:buNone/>
            </a:pPr>
            <a:r>
              <a:rPr lang="et-EE" sz="2000" dirty="0"/>
              <a:t>2.5.1 Lammutustööd				        10 000 EUR (lk 17)</a:t>
            </a:r>
          </a:p>
          <a:p>
            <a:pPr marL="0" indent="0">
              <a:buNone/>
            </a:pPr>
            <a:r>
              <a:rPr lang="et-EE" sz="2000" dirty="0"/>
              <a:t>2.5.2 Tänavavalgustus kokku                                                2 155 617 EUR (lk 18)</a:t>
            </a:r>
          </a:p>
          <a:p>
            <a:pPr marL="0" indent="0">
              <a:buNone/>
            </a:pPr>
            <a:r>
              <a:rPr lang="et-EE" sz="2000" dirty="0"/>
              <a:t>2.5.2.1 </a:t>
            </a:r>
            <a:r>
              <a:rPr lang="et-EE" sz="2000" dirty="0" err="1"/>
              <a:t>Tänavavalgutuse</a:t>
            </a:r>
            <a:r>
              <a:rPr lang="et-EE" sz="2000" dirty="0"/>
              <a:t> elekter				180 000 EUR</a:t>
            </a:r>
          </a:p>
          <a:p>
            <a:pPr marL="0" indent="0">
              <a:buNone/>
            </a:pPr>
            <a:r>
              <a:rPr lang="et-EE" sz="2000" dirty="0"/>
              <a:t>2.5.2.2 Tänavavalgustuse hooldus ja remont(sh KIK)                1 975 617 EUR</a:t>
            </a:r>
          </a:p>
          <a:p>
            <a:pPr marL="0" indent="0">
              <a:buNone/>
            </a:pPr>
            <a:r>
              <a:rPr lang="et-EE" sz="2000" dirty="0"/>
              <a:t>2.5.7 Kalmistud                                                                                77 936 EUR (lk19)</a:t>
            </a:r>
          </a:p>
          <a:p>
            <a:pPr marL="0" indent="0">
              <a:buNone/>
            </a:pPr>
            <a:r>
              <a:rPr lang="et-EE" sz="2000" dirty="0"/>
              <a:t>2.5.8 Hulkuvate loomadega seotud tegevus                              65 350 EUR</a:t>
            </a:r>
          </a:p>
          <a:p>
            <a:pPr marL="0" indent="0">
              <a:buNone/>
            </a:pPr>
            <a:r>
              <a:rPr lang="et-EE" sz="2000" dirty="0"/>
              <a:t>2.6.2 Tervisekeskus                                                                        92 800 EUR (lk20)</a:t>
            </a:r>
          </a:p>
          <a:p>
            <a:pPr marL="0" indent="0">
              <a:buNone/>
            </a:pPr>
            <a:r>
              <a:rPr lang="et-EE" sz="2000" dirty="0"/>
              <a:t>2.7.1 Spordikool					        380 850 EUR (lk 21)	</a:t>
            </a:r>
          </a:p>
          <a:p>
            <a:endParaRPr lang="et-EE" dirty="0"/>
          </a:p>
        </p:txBody>
      </p:sp>
    </p:spTree>
    <p:extLst>
      <p:ext uri="{BB962C8B-B14F-4D97-AF65-F5344CB8AC3E}">
        <p14:creationId xmlns:p14="http://schemas.microsoft.com/office/powerpoint/2010/main" val="3509361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F24FE17E-2453-4E2C-B10E-CCC68335501C}"/>
              </a:ext>
            </a:extLst>
          </p:cNvPr>
          <p:cNvSpPr>
            <a:spLocks noGrp="1"/>
          </p:cNvSpPr>
          <p:nvPr>
            <p:ph type="title"/>
          </p:nvPr>
        </p:nvSpPr>
        <p:spPr>
          <a:xfrm>
            <a:off x="457200" y="274638"/>
            <a:ext cx="8229600" cy="1426170"/>
          </a:xfrm>
        </p:spPr>
        <p:txBody>
          <a:bodyPr/>
          <a:lstStyle/>
          <a:p>
            <a:r>
              <a:rPr lang="et-EE" sz="3600" b="1" dirty="0"/>
              <a:t>            Rakvere linna 2021.a eelarve </a:t>
            </a:r>
            <a:endParaRPr lang="et-EE" sz="3600" dirty="0"/>
          </a:p>
        </p:txBody>
      </p:sp>
      <p:sp>
        <p:nvSpPr>
          <p:cNvPr id="3" name="Sisu kohatäide 2">
            <a:extLst>
              <a:ext uri="{FF2B5EF4-FFF2-40B4-BE49-F238E27FC236}">
                <a16:creationId xmlns:a16="http://schemas.microsoft.com/office/drawing/2014/main" id="{D782F207-F7FC-49F4-92CD-218A3F2CBCE1}"/>
              </a:ext>
            </a:extLst>
          </p:cNvPr>
          <p:cNvSpPr>
            <a:spLocks noGrp="1"/>
          </p:cNvSpPr>
          <p:nvPr>
            <p:ph idx="1"/>
          </p:nvPr>
        </p:nvSpPr>
        <p:spPr>
          <a:xfrm>
            <a:off x="457200" y="1340768"/>
            <a:ext cx="8229600" cy="4785395"/>
          </a:xfrm>
        </p:spPr>
        <p:txBody>
          <a:bodyPr/>
          <a:lstStyle/>
          <a:p>
            <a:pPr marL="0" indent="0">
              <a:buNone/>
            </a:pPr>
            <a:endParaRPr lang="et-EE" sz="2000" dirty="0"/>
          </a:p>
          <a:p>
            <a:pPr marL="0" indent="0">
              <a:buNone/>
            </a:pPr>
            <a:endParaRPr lang="et-EE" sz="2000" dirty="0"/>
          </a:p>
          <a:p>
            <a:pPr marL="0" indent="0">
              <a:buNone/>
            </a:pPr>
            <a:r>
              <a:rPr lang="et-EE" sz="2000" dirty="0"/>
              <a:t>2.7.2 Spordikeskus                                                           1 472 625 EUR       (lk20)</a:t>
            </a:r>
          </a:p>
          <a:p>
            <a:pPr marL="0" indent="0">
              <a:buNone/>
            </a:pPr>
            <a:r>
              <a:rPr lang="et-EE" sz="2000" dirty="0"/>
              <a:t>2.7.8 Lääne-Virumaa Keskraamatukogu		862 171 EUR      (lk 22)</a:t>
            </a:r>
          </a:p>
          <a:p>
            <a:pPr marL="0" indent="0">
              <a:buNone/>
            </a:pPr>
            <a:r>
              <a:rPr lang="et-EE" sz="2000" dirty="0"/>
              <a:t>2.7.10 Vallimägi                                                                    179 100 EUR       (lk23)</a:t>
            </a:r>
          </a:p>
          <a:p>
            <a:pPr marL="0" indent="0">
              <a:buNone/>
            </a:pPr>
            <a:r>
              <a:rPr lang="et-EE" sz="2000" dirty="0"/>
              <a:t>2.7.12 Arvo Pärdi Muusikamaja                                           15 000 EUR      (lk23)</a:t>
            </a:r>
          </a:p>
          <a:p>
            <a:pPr marL="0" indent="0">
              <a:buNone/>
            </a:pPr>
            <a:r>
              <a:rPr lang="et-EE" sz="2000" dirty="0"/>
              <a:t>2.8.1.3 Rohuaia Lasteaed				882 448 EUR       (lk 25)</a:t>
            </a:r>
          </a:p>
          <a:p>
            <a:pPr marL="0" indent="0">
              <a:buNone/>
            </a:pPr>
            <a:r>
              <a:rPr lang="et-EE" sz="2000" dirty="0"/>
              <a:t>2.8.1.4 Lasteaia ost muud residendid (eralasteaedadelt) 409 728 EUR</a:t>
            </a:r>
          </a:p>
          <a:p>
            <a:pPr marL="0" indent="0">
              <a:buNone/>
            </a:pPr>
            <a:r>
              <a:rPr lang="et-EE" sz="2000" dirty="0"/>
              <a:t>2.8.1.5 Lasteaia ost </a:t>
            </a:r>
            <a:r>
              <a:rPr lang="et-EE" sz="2000" dirty="0" err="1"/>
              <a:t>KOVdelt</a:t>
            </a:r>
            <a:r>
              <a:rPr lang="et-EE" sz="2000" dirty="0"/>
              <a:t>			       70 000 EUR</a:t>
            </a:r>
          </a:p>
          <a:p>
            <a:pPr marL="0" indent="0">
              <a:buNone/>
            </a:pPr>
            <a:r>
              <a:rPr lang="et-EE" sz="2000" dirty="0"/>
              <a:t>2.8.1.6 Laste päevahoid				      460 800 EUR</a:t>
            </a:r>
          </a:p>
          <a:p>
            <a:pPr marL="0" indent="0">
              <a:buNone/>
            </a:pPr>
            <a:r>
              <a:rPr lang="et-EE" sz="2000" dirty="0"/>
              <a:t>2.8.2.3 Rakvere linna põhikoolide Töö- ja Tehnoloogiakeskus 2 255 000 EUR </a:t>
            </a:r>
          </a:p>
          <a:p>
            <a:pPr marL="0" indent="0">
              <a:buNone/>
            </a:pPr>
            <a:r>
              <a:rPr lang="et-EE" sz="2000" dirty="0"/>
              <a:t>(lk 27)</a:t>
            </a:r>
          </a:p>
          <a:p>
            <a:pPr marL="0" indent="0">
              <a:buNone/>
            </a:pPr>
            <a:endParaRPr lang="et-EE" dirty="0"/>
          </a:p>
        </p:txBody>
      </p:sp>
    </p:spTree>
    <p:extLst>
      <p:ext uri="{BB962C8B-B14F-4D97-AF65-F5344CB8AC3E}">
        <p14:creationId xmlns:p14="http://schemas.microsoft.com/office/powerpoint/2010/main" val="2079831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C411BEC9-E821-4E67-9BE9-BEDF2BDBF5DC}"/>
              </a:ext>
            </a:extLst>
          </p:cNvPr>
          <p:cNvSpPr>
            <a:spLocks noGrp="1"/>
          </p:cNvSpPr>
          <p:nvPr>
            <p:ph type="title"/>
          </p:nvPr>
        </p:nvSpPr>
        <p:spPr/>
        <p:txBody>
          <a:bodyPr/>
          <a:lstStyle/>
          <a:p>
            <a:r>
              <a:rPr lang="et-EE" sz="3600" b="1" dirty="0"/>
              <a:t>            Rakvere linna 2021.a eelarve</a:t>
            </a:r>
            <a:endParaRPr lang="et-EE" sz="3600" dirty="0"/>
          </a:p>
        </p:txBody>
      </p:sp>
      <p:sp>
        <p:nvSpPr>
          <p:cNvPr id="3" name="Sisu kohatäide 2">
            <a:extLst>
              <a:ext uri="{FF2B5EF4-FFF2-40B4-BE49-F238E27FC236}">
                <a16:creationId xmlns:a16="http://schemas.microsoft.com/office/drawing/2014/main" id="{B2BD93FA-2D57-46FF-B4D3-443707A4241D}"/>
              </a:ext>
            </a:extLst>
          </p:cNvPr>
          <p:cNvSpPr>
            <a:spLocks noGrp="1"/>
          </p:cNvSpPr>
          <p:nvPr>
            <p:ph idx="1"/>
          </p:nvPr>
        </p:nvSpPr>
        <p:spPr/>
        <p:txBody>
          <a:bodyPr/>
          <a:lstStyle/>
          <a:p>
            <a:pPr marL="0" indent="0">
              <a:buNone/>
            </a:pPr>
            <a:endParaRPr lang="et-EE" sz="2000" dirty="0">
              <a:solidFill>
                <a:srgbClr val="FF0000"/>
              </a:solidFill>
            </a:endParaRPr>
          </a:p>
          <a:p>
            <a:pPr marL="0" indent="0">
              <a:buNone/>
            </a:pPr>
            <a:r>
              <a:rPr lang="et-EE" sz="2000" dirty="0"/>
              <a:t>2.8.3.1 Rakvere Gümnaasium			3 235 578 EUR (lk 28)</a:t>
            </a:r>
          </a:p>
          <a:p>
            <a:pPr marL="0" indent="0">
              <a:buNone/>
            </a:pPr>
            <a:r>
              <a:rPr lang="et-EE" sz="2000" dirty="0"/>
              <a:t>2.8.11 Hariduse üldkulu                                                         127 368 EUR (lk31)</a:t>
            </a:r>
          </a:p>
          <a:p>
            <a:pPr marL="0" indent="0">
              <a:buNone/>
            </a:pPr>
            <a:r>
              <a:rPr lang="et-EE" sz="2000" dirty="0"/>
              <a:t>2.9.11 Tugi- ja asenduskoduteenus                                     350 760 EUR (lk36)</a:t>
            </a:r>
          </a:p>
          <a:p>
            <a:pPr marL="0" indent="0">
              <a:buNone/>
            </a:pPr>
            <a:r>
              <a:rPr lang="et-EE" sz="2000" dirty="0"/>
              <a:t>2.9.24 Riiklik toimetulekutoetus                                          165 187 EUR (lk40)</a:t>
            </a:r>
          </a:p>
          <a:p>
            <a:pPr marL="0" indent="0">
              <a:buNone/>
            </a:pPr>
            <a:r>
              <a:rPr lang="et-EE" sz="2000" dirty="0"/>
              <a:t>2.9.27 Sotsiaalkeskus                                                             485 830 EUR (lk41)</a:t>
            </a:r>
          </a:p>
          <a:p>
            <a:pPr marL="0" indent="0">
              <a:buNone/>
            </a:pPr>
            <a:r>
              <a:rPr lang="et-EE" sz="2000" dirty="0"/>
              <a:t>2.9.28 Sotsiaaltöötajad ja sotsiaalala halduskulu              217 169 EUR (lk41)</a:t>
            </a:r>
          </a:p>
          <a:p>
            <a:pPr marL="0" indent="0">
              <a:buNone/>
            </a:pPr>
            <a:r>
              <a:rPr lang="et-EE" sz="2000" dirty="0"/>
              <a:t>2.9.30 Sotsiaalteenuste arendamine Innove SA projekt     87 886 EUR (lk42)</a:t>
            </a:r>
          </a:p>
          <a:p>
            <a:endParaRPr lang="et-EE" dirty="0"/>
          </a:p>
        </p:txBody>
      </p:sp>
    </p:spTree>
    <p:extLst>
      <p:ext uri="{BB962C8B-B14F-4D97-AF65-F5344CB8AC3E}">
        <p14:creationId xmlns:p14="http://schemas.microsoft.com/office/powerpoint/2010/main" val="131471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183BD129-8E63-4276-AB72-D7E4AA4EF445}"/>
              </a:ext>
            </a:extLst>
          </p:cNvPr>
          <p:cNvSpPr>
            <a:spLocks noGrp="1"/>
          </p:cNvSpPr>
          <p:nvPr>
            <p:ph type="title"/>
          </p:nvPr>
        </p:nvSpPr>
        <p:spPr>
          <a:xfrm>
            <a:off x="457200" y="274638"/>
            <a:ext cx="8229600" cy="1426170"/>
          </a:xfrm>
        </p:spPr>
        <p:txBody>
          <a:bodyPr/>
          <a:lstStyle/>
          <a:p>
            <a:r>
              <a:rPr lang="et-EE" sz="3600" b="1" dirty="0"/>
              <a:t>            Rakvere linna 2021.a eelarve</a:t>
            </a:r>
            <a:endParaRPr lang="et-EE" sz="3600" dirty="0"/>
          </a:p>
        </p:txBody>
      </p:sp>
      <p:sp>
        <p:nvSpPr>
          <p:cNvPr id="3" name="Sisu kohatäide 2">
            <a:extLst>
              <a:ext uri="{FF2B5EF4-FFF2-40B4-BE49-F238E27FC236}">
                <a16:creationId xmlns:a16="http://schemas.microsoft.com/office/drawing/2014/main" id="{51ED19FD-0353-4EA3-8B1A-839BAADB216B}"/>
              </a:ext>
            </a:extLst>
          </p:cNvPr>
          <p:cNvSpPr>
            <a:spLocks noGrp="1"/>
          </p:cNvSpPr>
          <p:nvPr>
            <p:ph idx="1"/>
          </p:nvPr>
        </p:nvSpPr>
        <p:spPr/>
        <p:txBody>
          <a:bodyPr/>
          <a:lstStyle/>
          <a:p>
            <a:pPr marL="0" indent="0">
              <a:buNone/>
            </a:pPr>
            <a:endParaRPr lang="et-EE" sz="2000" dirty="0">
              <a:solidFill>
                <a:srgbClr val="FF0000"/>
              </a:solidFill>
            </a:endParaRPr>
          </a:p>
          <a:p>
            <a:pPr marL="0" indent="0">
              <a:buNone/>
            </a:pPr>
            <a:endParaRPr lang="et-EE" sz="2000" dirty="0">
              <a:solidFill>
                <a:srgbClr val="FF0000"/>
              </a:solidFill>
            </a:endParaRPr>
          </a:p>
          <a:p>
            <a:pPr marL="0" indent="0">
              <a:buNone/>
            </a:pPr>
            <a:r>
              <a:rPr lang="et-EE" sz="2000" dirty="0"/>
              <a:t>2.9.6 Hooldekodud eakatele			       300 000 EUR (lk33)</a:t>
            </a:r>
          </a:p>
          <a:p>
            <a:pPr marL="0" indent="0">
              <a:buNone/>
            </a:pPr>
            <a:r>
              <a:rPr lang="et-EE" sz="2000" dirty="0"/>
              <a:t>2.9.11 Tugi- ja asenduskoduteenus                                         350 760 EUR (lk36)</a:t>
            </a:r>
          </a:p>
          <a:p>
            <a:pPr marL="0" indent="0">
              <a:buNone/>
            </a:pPr>
            <a:r>
              <a:rPr lang="et-EE" sz="2000" dirty="0"/>
              <a:t>2.9.24 Riiklik toimetulekutoetus                                              165 187 EUR (lk40)</a:t>
            </a:r>
          </a:p>
          <a:p>
            <a:pPr marL="0" indent="0">
              <a:buNone/>
            </a:pPr>
            <a:r>
              <a:rPr lang="et-EE" sz="2000" dirty="0"/>
              <a:t>2.9.27 Sotsiaalkeskus                                                                 485 830 EUR (lk41)</a:t>
            </a:r>
          </a:p>
          <a:p>
            <a:pPr marL="0" indent="0">
              <a:buNone/>
            </a:pPr>
            <a:r>
              <a:rPr lang="et-EE" sz="2000" dirty="0"/>
              <a:t>2.9.28 Sotsiaaltöötajad ja sotsiaalala halduskulu                 217 169 EUR (lk41)</a:t>
            </a:r>
          </a:p>
          <a:p>
            <a:pPr marL="0" indent="0">
              <a:buNone/>
            </a:pPr>
            <a:r>
              <a:rPr lang="et-EE" sz="2000" dirty="0"/>
              <a:t>2.9.30 Sotsiaalteenuste arendamine Innove SA projekt        87 886 EUR (lk42)</a:t>
            </a:r>
          </a:p>
          <a:p>
            <a:pPr marL="0" indent="0">
              <a:buNone/>
            </a:pPr>
            <a:endParaRPr lang="et-EE" dirty="0"/>
          </a:p>
        </p:txBody>
      </p:sp>
    </p:spTree>
    <p:extLst>
      <p:ext uri="{BB962C8B-B14F-4D97-AF65-F5344CB8AC3E}">
        <p14:creationId xmlns:p14="http://schemas.microsoft.com/office/powerpoint/2010/main" val="4048533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401396C6-7460-4205-99E6-A148CB9402D2}"/>
              </a:ext>
            </a:extLst>
          </p:cNvPr>
          <p:cNvSpPr>
            <a:spLocks noGrp="1"/>
          </p:cNvSpPr>
          <p:nvPr>
            <p:ph type="title"/>
          </p:nvPr>
        </p:nvSpPr>
        <p:spPr>
          <a:xfrm>
            <a:off x="457200" y="836712"/>
            <a:ext cx="8229600" cy="216024"/>
          </a:xfrm>
        </p:spPr>
        <p:txBody>
          <a:bodyPr/>
          <a:lstStyle/>
          <a:p>
            <a:r>
              <a:rPr lang="et-EE" sz="4400" dirty="0"/>
              <a:t>LAENUKOHUSTUSED</a:t>
            </a:r>
            <a:br>
              <a:rPr lang="et-EE" sz="4400" dirty="0"/>
            </a:br>
            <a:endParaRPr lang="et-EE" dirty="0"/>
          </a:p>
        </p:txBody>
      </p:sp>
      <p:sp>
        <p:nvSpPr>
          <p:cNvPr id="3" name="Sisu kohatäide 2">
            <a:extLst>
              <a:ext uri="{FF2B5EF4-FFF2-40B4-BE49-F238E27FC236}">
                <a16:creationId xmlns:a16="http://schemas.microsoft.com/office/drawing/2014/main" id="{370027F3-D4B5-4130-8269-0AC849CE4F14}"/>
              </a:ext>
            </a:extLst>
          </p:cNvPr>
          <p:cNvSpPr>
            <a:spLocks noGrp="1"/>
          </p:cNvSpPr>
          <p:nvPr>
            <p:ph idx="1"/>
          </p:nvPr>
        </p:nvSpPr>
        <p:spPr>
          <a:xfrm>
            <a:off x="457200" y="1600200"/>
            <a:ext cx="8229600" cy="5257800"/>
          </a:xfrm>
        </p:spPr>
        <p:txBody>
          <a:bodyPr/>
          <a:lstStyle/>
          <a:p>
            <a:pPr marL="0" indent="0">
              <a:buNone/>
            </a:pPr>
            <a:r>
              <a:rPr lang="et-EE" sz="2000" dirty="0"/>
              <a:t>Laenude põhiosa tagasimakseteks on planeeritud 2021.a jooksul 2 074 000 eurot, kapitalirendi tagasimakseteks 4200 eurot. </a:t>
            </a:r>
          </a:p>
          <a:p>
            <a:pPr marL="0" indent="0">
              <a:buNone/>
            </a:pPr>
            <a:r>
              <a:rPr lang="et-EE" sz="2000" dirty="0"/>
              <a:t>2021.aastal on eelarvestatud laenu summa 2,6 miljonit, mille abil tagatakse omafinantseering alljärgnevatele objektidele:</a:t>
            </a:r>
          </a:p>
          <a:p>
            <a:pPr>
              <a:buFont typeface="Wingdings" panose="05000000000000000000" pitchFamily="2" charset="2"/>
              <a:buChar char="Ø"/>
            </a:pPr>
            <a:r>
              <a:rPr lang="et-EE" sz="2000" dirty="0"/>
              <a:t>1 569 000 eurot Rakvere linna põhikoolide töö- ja tehnoloogiakeskuse omaosalus;</a:t>
            </a:r>
          </a:p>
          <a:p>
            <a:pPr>
              <a:buFont typeface="Wingdings" panose="05000000000000000000" pitchFamily="2" charset="2"/>
              <a:buChar char="Ø"/>
            </a:pPr>
            <a:r>
              <a:rPr lang="et-EE" sz="2000" dirty="0"/>
              <a:t>665 617 eurot KIK tänavavalgustuse projekti omaosalus;</a:t>
            </a:r>
          </a:p>
          <a:p>
            <a:pPr>
              <a:buFont typeface="Wingdings" panose="05000000000000000000" pitchFamily="2" charset="2"/>
              <a:buChar char="Ø"/>
            </a:pPr>
            <a:r>
              <a:rPr lang="et-EE" sz="2000" dirty="0"/>
              <a:t>304 000 eurot Rahu Halli energiatõhusaks hooneks rekonstrueerimise omaosalus;</a:t>
            </a:r>
          </a:p>
          <a:p>
            <a:pPr>
              <a:buFont typeface="Wingdings" panose="05000000000000000000" pitchFamily="2" charset="2"/>
              <a:buChar char="Ø"/>
            </a:pPr>
            <a:r>
              <a:rPr lang="et-EE" sz="2000" dirty="0"/>
              <a:t>100 000 eurot Pere mänguväljaku Kastani pst. ehituse omaosalus</a:t>
            </a:r>
          </a:p>
          <a:p>
            <a:pPr marL="0" indent="0">
              <a:buNone/>
            </a:pPr>
            <a:r>
              <a:rPr lang="et-EE" sz="2000" dirty="0"/>
              <a:t>Kahe esimese objekti puhul täpsustuvad summad pärast riigihangete tulemusi ning kahe viimase puhul ootame veel toetuse rahuldamise otsuseid. Kui toetusi ei rahuldata, siis ehitustegevusega esialgu ei alustata. Laenuotsuse eelnõu esitatakse volikogule siis, kui täpne laenuvajaduse summa on teada.</a:t>
            </a:r>
          </a:p>
          <a:p>
            <a:pPr marL="0" indent="0">
              <a:buNone/>
            </a:pPr>
            <a:endParaRPr lang="et-EE" dirty="0"/>
          </a:p>
        </p:txBody>
      </p:sp>
    </p:spTree>
    <p:extLst>
      <p:ext uri="{BB962C8B-B14F-4D97-AF65-F5344CB8AC3E}">
        <p14:creationId xmlns:p14="http://schemas.microsoft.com/office/powerpoint/2010/main" val="2311130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64102E27-EE3C-4285-BC7B-BF448D1E43E9}"/>
              </a:ext>
            </a:extLst>
          </p:cNvPr>
          <p:cNvSpPr>
            <a:spLocks noGrp="1"/>
          </p:cNvSpPr>
          <p:nvPr>
            <p:ph type="title"/>
          </p:nvPr>
        </p:nvSpPr>
        <p:spPr/>
        <p:txBody>
          <a:bodyPr/>
          <a:lstStyle/>
          <a:p>
            <a:endParaRPr lang="et-EE"/>
          </a:p>
        </p:txBody>
      </p:sp>
      <p:sp>
        <p:nvSpPr>
          <p:cNvPr id="3" name="Sisu kohatäide 2">
            <a:extLst>
              <a:ext uri="{FF2B5EF4-FFF2-40B4-BE49-F238E27FC236}">
                <a16:creationId xmlns:a16="http://schemas.microsoft.com/office/drawing/2014/main" id="{D365A636-4E9E-4676-8963-06A4DC9CFD4B}"/>
              </a:ext>
            </a:extLst>
          </p:cNvPr>
          <p:cNvSpPr>
            <a:spLocks noGrp="1"/>
          </p:cNvSpPr>
          <p:nvPr>
            <p:ph idx="1"/>
          </p:nvPr>
        </p:nvSpPr>
        <p:spPr/>
        <p:txBody>
          <a:bodyPr/>
          <a:lstStyle/>
          <a:p>
            <a:pPr marL="0" indent="0">
              <a:buNone/>
            </a:pPr>
            <a:endParaRPr lang="et-EE" sz="3200" dirty="0"/>
          </a:p>
          <a:p>
            <a:r>
              <a:rPr lang="et-EE" sz="2000" b="1" dirty="0">
                <a:effectLst/>
                <a:latin typeface="Times New Roman" panose="02020603050405020304" pitchFamily="18" charset="0"/>
                <a:ea typeface="Calibri" panose="020F0502020204030204" pitchFamily="34" charset="0"/>
                <a:cs typeface="Times New Roman" panose="02020603050405020304" pitchFamily="18" charset="0"/>
              </a:rPr>
              <a:t>Kavandatav netovõlakoormus </a:t>
            </a:r>
            <a:r>
              <a:rPr lang="et-EE" sz="2000" dirty="0">
                <a:effectLst/>
                <a:latin typeface="Times New Roman" panose="02020603050405020304" pitchFamily="18" charset="0"/>
                <a:ea typeface="Calibri" panose="020F0502020204030204" pitchFamily="34" charset="0"/>
                <a:cs typeface="Times New Roman" panose="02020603050405020304" pitchFamily="18" charset="0"/>
              </a:rPr>
              <a:t>(kohustused miinus likviidsed varad)  2020. aasta lõpuks on u  43% .</a:t>
            </a:r>
          </a:p>
          <a:p>
            <a:r>
              <a:rPr lang="et-EE" sz="2000" dirty="0">
                <a:effectLst/>
                <a:latin typeface="Times New Roman" panose="02020603050405020304" pitchFamily="18" charset="0"/>
                <a:ea typeface="Calibri" panose="020F0502020204030204" pitchFamily="34" charset="0"/>
                <a:cs typeface="Times New Roman" panose="02020603050405020304" pitchFamily="18" charset="0"/>
              </a:rPr>
              <a:t>2021.a netovõlakoormus võib suureneda vastavalt investeeringute rahastamise laenuvajadustest lähtuvalt. Linna ülempiiriks on 13,3 miljonit eurot, mis tähendab, et vajadusel on võimalik täiendavalt laenu </a:t>
            </a:r>
            <a:r>
              <a:rPr lang="et-EE" sz="2000">
                <a:effectLst/>
                <a:latin typeface="Times New Roman" panose="02020603050405020304" pitchFamily="18" charset="0"/>
                <a:ea typeface="Calibri" panose="020F0502020204030204" pitchFamily="34" charset="0"/>
                <a:cs typeface="Times New Roman" panose="02020603050405020304" pitchFamily="18" charset="0"/>
              </a:rPr>
              <a:t>võtta.</a:t>
            </a:r>
          </a:p>
          <a:p>
            <a:r>
              <a:rPr lang="et-EE" sz="2000">
                <a:effectLst/>
                <a:latin typeface="Times New Roman" panose="02020603050405020304" pitchFamily="18" charset="0"/>
                <a:ea typeface="Calibri" panose="020F0502020204030204" pitchFamily="34" charset="0"/>
                <a:cs typeface="Times New Roman" panose="02020603050405020304" pitchFamily="18" charset="0"/>
              </a:rPr>
              <a:t> </a:t>
            </a:r>
            <a:r>
              <a:rPr lang="et-EE" sz="2000" dirty="0">
                <a:effectLst/>
                <a:latin typeface="Times New Roman" panose="02020603050405020304" pitchFamily="18" charset="0"/>
                <a:ea typeface="Calibri" panose="020F0502020204030204" pitchFamily="34" charset="0"/>
                <a:cs typeface="Times New Roman" panose="02020603050405020304" pitchFamily="18" charset="0"/>
              </a:rPr>
              <a:t>Täiendavate investeeringute elluviimine sõltub saadavatest toetustest ja </a:t>
            </a:r>
            <a:r>
              <a:rPr lang="et-EE" sz="2000" dirty="0" err="1">
                <a:effectLst/>
                <a:latin typeface="Times New Roman" panose="02020603050405020304" pitchFamily="18" charset="0"/>
                <a:ea typeface="Calibri" panose="020F0502020204030204" pitchFamily="34" charset="0"/>
                <a:cs typeface="Times New Roman" panose="02020603050405020304" pitchFamily="18" charset="0"/>
              </a:rPr>
              <a:t>omafinantseerimisvõimekusest</a:t>
            </a:r>
            <a:r>
              <a:rPr lang="et-EE" sz="2000" dirty="0">
                <a:effectLst/>
                <a:latin typeface="Times New Roman" panose="02020603050405020304" pitchFamily="18" charset="0"/>
                <a:ea typeface="Calibri" panose="020F0502020204030204" pitchFamily="34" charset="0"/>
                <a:cs typeface="Times New Roman" panose="02020603050405020304" pitchFamily="18" charset="0"/>
              </a:rPr>
              <a:t>.</a:t>
            </a:r>
            <a:r>
              <a:rPr lang="et-EE" sz="2000" b="1" dirty="0">
                <a:solidFill>
                  <a:srgbClr val="4F81BD"/>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t-EE" sz="2000" dirty="0">
              <a:effectLst/>
              <a:latin typeface="Calibri" panose="020F0502020204030204" pitchFamily="34" charset="0"/>
              <a:ea typeface="Calibri" panose="020F0502020204030204" pitchFamily="34" charset="0"/>
              <a:cs typeface="Times New Roman" panose="02020603050405020304" pitchFamily="18" charset="0"/>
            </a:endParaRPr>
          </a:p>
          <a:p>
            <a:r>
              <a:rPr lang="et-EE" sz="2000" b="1" dirty="0">
                <a:effectLst/>
                <a:latin typeface="Times New Roman" panose="02020603050405020304" pitchFamily="18" charset="0"/>
                <a:ea typeface="Calibri" panose="020F0502020204030204" pitchFamily="34" charset="0"/>
                <a:cs typeface="Times New Roman" panose="02020603050405020304" pitchFamily="18" charset="0"/>
              </a:rPr>
              <a:t>likviidsete varade maht </a:t>
            </a:r>
            <a:r>
              <a:rPr lang="et-EE" sz="2000" dirty="0">
                <a:effectLst/>
                <a:latin typeface="Times New Roman" panose="02020603050405020304" pitchFamily="18" charset="0"/>
                <a:ea typeface="Calibri" panose="020F0502020204030204" pitchFamily="34" charset="0"/>
                <a:cs typeface="Times New Roman" panose="02020603050405020304" pitchFamily="18" charset="0"/>
              </a:rPr>
              <a:t>väheneb 2020. aastal 1,2 miljoni euroni ehk 5,4% põhitegevuse tuludest. Eesmärk on seda taset tõsta, et hoida linna maksevõimet ning suurendada investeerimisvõimekust.</a:t>
            </a:r>
            <a:endParaRPr lang="et-EE" sz="2000" dirty="0"/>
          </a:p>
          <a:p>
            <a:pPr marL="0" indent="0">
              <a:buNone/>
            </a:pPr>
            <a:endParaRPr lang="et-EE" dirty="0"/>
          </a:p>
        </p:txBody>
      </p:sp>
    </p:spTree>
    <p:extLst>
      <p:ext uri="{BB962C8B-B14F-4D97-AF65-F5344CB8AC3E}">
        <p14:creationId xmlns:p14="http://schemas.microsoft.com/office/powerpoint/2010/main" val="3651470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ealkiri 1">
            <a:extLst>
              <a:ext uri="{FF2B5EF4-FFF2-40B4-BE49-F238E27FC236}">
                <a16:creationId xmlns:a16="http://schemas.microsoft.com/office/drawing/2014/main" id="{FE1CF4A1-5CFD-45D2-AB67-6409CE303692}"/>
              </a:ext>
            </a:extLst>
          </p:cNvPr>
          <p:cNvSpPr>
            <a:spLocks noGrp="1"/>
          </p:cNvSpPr>
          <p:nvPr>
            <p:ph type="title"/>
          </p:nvPr>
        </p:nvSpPr>
        <p:spPr/>
        <p:txBody>
          <a:bodyPr/>
          <a:lstStyle/>
          <a:p>
            <a:r>
              <a:rPr lang="et-EE" altLang="et-EE">
                <a:solidFill>
                  <a:srgbClr val="FF0000"/>
                </a:solidFill>
              </a:rPr>
              <a:t>         </a:t>
            </a:r>
            <a:endParaRPr lang="et-EE" altLang="et-EE"/>
          </a:p>
        </p:txBody>
      </p:sp>
      <p:sp>
        <p:nvSpPr>
          <p:cNvPr id="5123" name="Sisu kohatäide 2">
            <a:extLst>
              <a:ext uri="{FF2B5EF4-FFF2-40B4-BE49-F238E27FC236}">
                <a16:creationId xmlns:a16="http://schemas.microsoft.com/office/drawing/2014/main" id="{185C733D-91EF-483B-A2F7-D98045BF8B1B}"/>
              </a:ext>
            </a:extLst>
          </p:cNvPr>
          <p:cNvSpPr>
            <a:spLocks noGrp="1"/>
          </p:cNvSpPr>
          <p:nvPr>
            <p:ph idx="1"/>
          </p:nvPr>
        </p:nvSpPr>
        <p:spPr>
          <a:xfrm>
            <a:off x="539750" y="908720"/>
            <a:ext cx="8229600" cy="5616625"/>
          </a:xfrm>
        </p:spPr>
        <p:txBody>
          <a:bodyPr/>
          <a:lstStyle/>
          <a:p>
            <a:pPr marL="0" indent="0">
              <a:buFont typeface="Arial" charset="0"/>
              <a:buNone/>
              <a:defRPr/>
            </a:pPr>
            <a:endParaRPr lang="et-EE" altLang="et-EE" sz="2400" dirty="0"/>
          </a:p>
          <a:p>
            <a:pPr marL="0" indent="0">
              <a:buFont typeface="Arial" charset="0"/>
              <a:buNone/>
              <a:defRPr/>
            </a:pPr>
            <a:endParaRPr lang="et-EE" altLang="et-EE" sz="2400" b="1" dirty="0"/>
          </a:p>
          <a:p>
            <a:pPr marL="0" indent="0">
              <a:buFont typeface="Arial" charset="0"/>
              <a:buNone/>
              <a:defRPr/>
            </a:pPr>
            <a:r>
              <a:rPr lang="et-EE" altLang="et-EE" sz="2400" b="1" dirty="0"/>
              <a:t>Eelarve </a:t>
            </a:r>
            <a:r>
              <a:rPr lang="et-EE" altLang="et-EE" sz="2400" dirty="0"/>
              <a:t>on koostatud tekkepõhiselt. Kulud on kavandatud eelkõige allasutuste ja valdkondade tavapäraseks ülalpidamiseks ning kehtivatest õigusaktidest ja olemasolevatest lepingutest tulenevate kohustuste täitmiseks.</a:t>
            </a:r>
          </a:p>
          <a:p>
            <a:pPr marL="0" indent="0">
              <a:buNone/>
              <a:defRPr/>
            </a:pPr>
            <a:r>
              <a:rPr lang="et-EE" sz="2400" dirty="0"/>
              <a:t>Rakvere linna eelarve põhilisteks tululiikideks on füüsilise isiku tulumaks ja toetused riigieelarvest.</a:t>
            </a:r>
          </a:p>
          <a:p>
            <a:pPr marL="0" indent="0">
              <a:buNone/>
              <a:defRPr/>
            </a:pPr>
            <a:endParaRPr lang="et-EE" sz="2400" dirty="0"/>
          </a:p>
          <a:p>
            <a:pPr marL="0" indent="0">
              <a:buNone/>
              <a:defRPr/>
            </a:pPr>
            <a:r>
              <a:rPr lang="et-EE" sz="2400" dirty="0"/>
              <a:t>01.10.2020.a seisuga oli Rakveres elanikke 15 005 (01.10.2019 vastav arv 15 076). Võttes arvesse Rahandusministeeriumi prognoose ning 2020.a eeldatavat füüsilise isiku tulumaksu laekumist ei ole 2021.a planeeritud füüsilise isiku tulumaksu tõusu.</a:t>
            </a:r>
          </a:p>
          <a:p>
            <a:pPr marL="0" indent="0">
              <a:buNone/>
              <a:defRPr/>
            </a:pPr>
            <a:endParaRPr lang="et-EE" altLang="et-EE" sz="2400" dirty="0"/>
          </a:p>
          <a:p>
            <a:pPr marL="0" indent="0">
              <a:buNone/>
              <a:defRPr/>
            </a:pPr>
            <a:endParaRPr lang="et-EE" altLang="et-EE" sz="2400" dirty="0"/>
          </a:p>
          <a:p>
            <a:pPr>
              <a:buFont typeface="Arial" charset="0"/>
              <a:buChar char="•"/>
              <a:defRPr/>
            </a:pPr>
            <a:endParaRPr lang="et-EE" altLang="et-EE" dirty="0"/>
          </a:p>
          <a:p>
            <a:pPr marL="0" indent="0">
              <a:buFont typeface="Arial" charset="0"/>
              <a:buNone/>
              <a:defRPr/>
            </a:pPr>
            <a:endParaRPr lang="et-EE" altLang="et-E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EBC60596-8B3C-40D9-AC9F-7DFBC02921A9}"/>
              </a:ext>
            </a:extLst>
          </p:cNvPr>
          <p:cNvSpPr>
            <a:spLocks noGrp="1"/>
          </p:cNvSpPr>
          <p:nvPr>
            <p:ph type="title"/>
          </p:nvPr>
        </p:nvSpPr>
        <p:spPr/>
        <p:txBody>
          <a:bodyPr/>
          <a:lstStyle/>
          <a:p>
            <a:endParaRPr lang="et-EE"/>
          </a:p>
        </p:txBody>
      </p:sp>
      <p:sp>
        <p:nvSpPr>
          <p:cNvPr id="3" name="Sisu kohatäide 2">
            <a:extLst>
              <a:ext uri="{FF2B5EF4-FFF2-40B4-BE49-F238E27FC236}">
                <a16:creationId xmlns:a16="http://schemas.microsoft.com/office/drawing/2014/main" id="{4135D3FC-0F02-4677-A1E1-00B067C121E0}"/>
              </a:ext>
            </a:extLst>
          </p:cNvPr>
          <p:cNvSpPr>
            <a:spLocks noGrp="1"/>
          </p:cNvSpPr>
          <p:nvPr>
            <p:ph idx="1"/>
          </p:nvPr>
        </p:nvSpPr>
        <p:spPr>
          <a:xfrm>
            <a:off x="457200" y="1600200"/>
            <a:ext cx="8229600" cy="4983162"/>
          </a:xfrm>
        </p:spPr>
        <p:txBody>
          <a:bodyPr/>
          <a:lstStyle/>
          <a:p>
            <a:pPr marL="0" indent="0">
              <a:buNone/>
            </a:pPr>
            <a:r>
              <a:rPr lang="et-EE" sz="2400" dirty="0"/>
              <a:t>Rakvere linna 2021.a eelarve </a:t>
            </a:r>
            <a:r>
              <a:rPr lang="et-EE" sz="2400" b="1" dirty="0"/>
              <a:t>eesmärk </a:t>
            </a:r>
            <a:r>
              <a:rPr lang="et-EE" sz="2400" dirty="0"/>
              <a:t>on:</a:t>
            </a:r>
          </a:p>
          <a:p>
            <a:pPr>
              <a:buFont typeface="Wingdings" panose="05000000000000000000" pitchFamily="2" charset="2"/>
              <a:buChar char="ü"/>
            </a:pPr>
            <a:r>
              <a:rPr lang="et-EE" sz="2400" dirty="0"/>
              <a:t>Tagada Rakvere linna tasakaalustatud ja terviklik areng koostöös linnavalitsuse hallatavate asutuste ja koostööpartneritega, et võimaldada linnakodanikele, linna asutustele, ettevõtetele ja linna külalistele võimalikult heal tasemel teenused ning sotsiaalset abi vajavatele linnakodanikele vähemalt rahuldavad hüved ja tingimused toimetulekuks.</a:t>
            </a:r>
          </a:p>
          <a:p>
            <a:pPr>
              <a:buFont typeface="Wingdings" panose="05000000000000000000" pitchFamily="2" charset="2"/>
              <a:buChar char="ü"/>
            </a:pPr>
            <a:r>
              <a:rPr lang="et-EE" sz="2400" dirty="0"/>
              <a:t>Rakvere linnale on kujunenud traditsiooniks konservatiivne eelarvestamine.</a:t>
            </a:r>
          </a:p>
          <a:p>
            <a:pPr>
              <a:buFont typeface="Wingdings" panose="05000000000000000000" pitchFamily="2" charset="2"/>
              <a:buChar char="ü"/>
            </a:pPr>
            <a:r>
              <a:rPr lang="et-EE" sz="2400" dirty="0"/>
              <a:t>Samuti on eesmärgiks olla oma tegevuses avatud ja läbipaistev.</a:t>
            </a:r>
          </a:p>
          <a:p>
            <a:pPr marL="0" indent="0">
              <a:buNone/>
            </a:pPr>
            <a:endParaRPr lang="et-EE" dirty="0"/>
          </a:p>
        </p:txBody>
      </p:sp>
    </p:spTree>
    <p:extLst>
      <p:ext uri="{BB962C8B-B14F-4D97-AF65-F5344CB8AC3E}">
        <p14:creationId xmlns:p14="http://schemas.microsoft.com/office/powerpoint/2010/main" val="1706948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Pealkiri 1">
            <a:extLst>
              <a:ext uri="{FF2B5EF4-FFF2-40B4-BE49-F238E27FC236}">
                <a16:creationId xmlns:a16="http://schemas.microsoft.com/office/drawing/2014/main" id="{719C283D-CF61-47E5-9F84-867886C07376}"/>
              </a:ext>
            </a:extLst>
          </p:cNvPr>
          <p:cNvSpPr>
            <a:spLocks noGrp="1"/>
          </p:cNvSpPr>
          <p:nvPr>
            <p:ph type="title"/>
          </p:nvPr>
        </p:nvSpPr>
        <p:spPr/>
        <p:txBody>
          <a:bodyPr/>
          <a:lstStyle/>
          <a:p>
            <a:endParaRPr lang="et-EE" altLang="et-EE" dirty="0"/>
          </a:p>
        </p:txBody>
      </p:sp>
      <p:sp>
        <p:nvSpPr>
          <p:cNvPr id="28675" name="Sisu kohatäide 2">
            <a:extLst>
              <a:ext uri="{FF2B5EF4-FFF2-40B4-BE49-F238E27FC236}">
                <a16:creationId xmlns:a16="http://schemas.microsoft.com/office/drawing/2014/main" id="{FAEF1AFB-7A28-4CFC-B13D-CB75497CEA83}"/>
              </a:ext>
            </a:extLst>
          </p:cNvPr>
          <p:cNvSpPr>
            <a:spLocks noGrp="1"/>
          </p:cNvSpPr>
          <p:nvPr>
            <p:ph idx="1"/>
          </p:nvPr>
        </p:nvSpPr>
        <p:spPr/>
        <p:txBody>
          <a:bodyPr/>
          <a:lstStyle/>
          <a:p>
            <a:pPr>
              <a:buFont typeface="Arial" charset="0"/>
              <a:buChar char="•"/>
              <a:defRPr/>
            </a:pPr>
            <a:endParaRPr lang="et-EE" altLang="et-EE" dirty="0"/>
          </a:p>
          <a:p>
            <a:pPr>
              <a:buFont typeface="Arial" charset="0"/>
              <a:buChar char="•"/>
              <a:defRPr/>
            </a:pPr>
            <a:r>
              <a:rPr lang="et-EE" altLang="et-EE" dirty="0"/>
              <a:t>2021.a eelarve kogumaht on 31,4 miljonit eurot</a:t>
            </a:r>
          </a:p>
          <a:p>
            <a:pPr marL="0" indent="0">
              <a:buNone/>
              <a:defRPr/>
            </a:pPr>
            <a:endParaRPr lang="et-EE" altLang="et-EE" dirty="0"/>
          </a:p>
          <a:p>
            <a:pPr>
              <a:buFont typeface="Arial" charset="0"/>
              <a:buChar char="•"/>
              <a:defRPr/>
            </a:pPr>
            <a:r>
              <a:rPr lang="et-EE" altLang="et-EE" dirty="0"/>
              <a:t>Põhitegevuse tulud 22 147 953 miljonit eurot</a:t>
            </a:r>
          </a:p>
          <a:p>
            <a:pPr>
              <a:buFont typeface="Arial" charset="0"/>
              <a:buChar char="•"/>
              <a:defRPr/>
            </a:pPr>
            <a:r>
              <a:rPr lang="et-EE" altLang="et-EE" dirty="0"/>
              <a:t>Põhitegevuse kulud 22 098 044 miljonit eurot</a:t>
            </a:r>
          </a:p>
          <a:p>
            <a:pPr marL="0" indent="0">
              <a:buFont typeface="Arial" panose="020B0604020202020204" pitchFamily="34" charset="0"/>
              <a:buNone/>
            </a:pPr>
            <a:r>
              <a:rPr lang="et-EE" altLang="et-EE" dirty="0"/>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FC9CF4D6-4620-467F-B070-70DDDDADEDA0}"/>
              </a:ext>
            </a:extLst>
          </p:cNvPr>
          <p:cNvSpPr>
            <a:spLocks noGrp="1"/>
          </p:cNvSpPr>
          <p:nvPr>
            <p:ph type="title"/>
          </p:nvPr>
        </p:nvSpPr>
        <p:spPr/>
        <p:txBody>
          <a:bodyPr/>
          <a:lstStyle/>
          <a:p>
            <a:br>
              <a:rPr lang="et-EE" sz="4400" dirty="0"/>
            </a:br>
            <a:r>
              <a:rPr lang="et-EE" sz="4400" dirty="0"/>
              <a:t>Põhitegevuse </a:t>
            </a:r>
            <a:r>
              <a:rPr lang="et-EE" sz="4400" b="1" dirty="0"/>
              <a:t>TULUD </a:t>
            </a:r>
            <a:br>
              <a:rPr lang="et-EE" sz="4400" b="1" dirty="0"/>
            </a:br>
            <a:endParaRPr lang="et-EE" dirty="0"/>
          </a:p>
        </p:txBody>
      </p:sp>
      <p:sp>
        <p:nvSpPr>
          <p:cNvPr id="3" name="Sisu kohatäide 2">
            <a:extLst>
              <a:ext uri="{FF2B5EF4-FFF2-40B4-BE49-F238E27FC236}">
                <a16:creationId xmlns:a16="http://schemas.microsoft.com/office/drawing/2014/main" id="{67A89212-7CFD-471D-B114-9F5A3B6A4889}"/>
              </a:ext>
            </a:extLst>
          </p:cNvPr>
          <p:cNvSpPr>
            <a:spLocks noGrp="1"/>
          </p:cNvSpPr>
          <p:nvPr>
            <p:ph idx="1"/>
          </p:nvPr>
        </p:nvSpPr>
        <p:spPr>
          <a:xfrm>
            <a:off x="457200" y="1600200"/>
            <a:ext cx="8229600" cy="4781128"/>
          </a:xfrm>
        </p:spPr>
        <p:txBody>
          <a:bodyPr/>
          <a:lstStyle/>
          <a:p>
            <a:pPr marL="0" indent="0" algn="ctr">
              <a:buNone/>
            </a:pPr>
            <a:endParaRPr lang="et-EE" sz="2000" b="1" dirty="0"/>
          </a:p>
          <a:p>
            <a:pPr marL="0" indent="0">
              <a:buNone/>
            </a:pPr>
            <a:r>
              <a:rPr lang="et-EE" sz="2000" dirty="0"/>
              <a:t>kokku </a:t>
            </a:r>
            <a:r>
              <a:rPr lang="et-EE" sz="2000" b="1" dirty="0"/>
              <a:t>22 147 953 </a:t>
            </a:r>
            <a:r>
              <a:rPr lang="et-EE" sz="2000" dirty="0"/>
              <a:t>eurot ( 2020.a 23 303 145 EUR), </a:t>
            </a:r>
          </a:p>
          <a:p>
            <a:pPr marL="0" indent="0">
              <a:buNone/>
            </a:pPr>
            <a:r>
              <a:rPr lang="et-EE" sz="2000" dirty="0"/>
              <a:t>millest:</a:t>
            </a:r>
          </a:p>
          <a:p>
            <a:pPr marL="0" indent="0">
              <a:buNone/>
            </a:pPr>
            <a:r>
              <a:rPr lang="et-EE" sz="2000" dirty="0"/>
              <a:t>MAKSUTULUD 			                		12 473 000 EUR </a:t>
            </a:r>
          </a:p>
          <a:p>
            <a:pPr marL="0" indent="0">
              <a:buNone/>
            </a:pPr>
            <a:r>
              <a:rPr lang="et-EE" sz="2000" dirty="0"/>
              <a:t>TULUD KAUPADE JA TEENUSTE MÜÜGIST				                                        							1 850 100 EUR</a:t>
            </a:r>
          </a:p>
          <a:p>
            <a:pPr marL="0" indent="0">
              <a:buNone/>
            </a:pPr>
            <a:r>
              <a:rPr lang="et-EE" sz="2000" dirty="0"/>
              <a:t>TOETUSED TEGEVUSKULUDEKS		                               7 785 853 EUR</a:t>
            </a:r>
          </a:p>
          <a:p>
            <a:pPr marL="0" indent="0">
              <a:buNone/>
            </a:pPr>
            <a:r>
              <a:rPr lang="et-EE" sz="2000" dirty="0"/>
              <a:t>(sh tasandus- ja toetusfond)</a:t>
            </a:r>
          </a:p>
          <a:p>
            <a:pPr marL="0" indent="0">
              <a:buNone/>
            </a:pPr>
            <a:r>
              <a:rPr lang="et-EE" sz="2000" dirty="0"/>
              <a:t>MUUD TEGEVUSTULUD			                                    39 000 EUR</a:t>
            </a:r>
          </a:p>
          <a:p>
            <a:pPr marL="0" indent="0">
              <a:buNone/>
            </a:pPr>
            <a:r>
              <a:rPr lang="et-EE" sz="2000" dirty="0"/>
              <a:t>(vee erikasutus jms)</a:t>
            </a:r>
          </a:p>
          <a:p>
            <a:pPr marL="0" indent="0">
              <a:buNone/>
            </a:pPr>
            <a:endParaRPr lang="et-EE" dirty="0"/>
          </a:p>
        </p:txBody>
      </p:sp>
    </p:spTree>
    <p:extLst>
      <p:ext uri="{BB962C8B-B14F-4D97-AF65-F5344CB8AC3E}">
        <p14:creationId xmlns:p14="http://schemas.microsoft.com/office/powerpoint/2010/main" val="2292075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5B40308B-0007-4BF2-A087-57925F8B1202}"/>
              </a:ext>
            </a:extLst>
          </p:cNvPr>
          <p:cNvSpPr>
            <a:spLocks noGrp="1"/>
          </p:cNvSpPr>
          <p:nvPr>
            <p:ph type="title"/>
          </p:nvPr>
        </p:nvSpPr>
        <p:spPr/>
        <p:txBody>
          <a:bodyPr/>
          <a:lstStyle/>
          <a:p>
            <a:br>
              <a:rPr lang="et-EE" sz="4400" dirty="0"/>
            </a:br>
            <a:r>
              <a:rPr lang="et-EE" sz="4400" dirty="0"/>
              <a:t>Põhitegevuse </a:t>
            </a:r>
            <a:r>
              <a:rPr lang="et-EE" sz="4400" b="1" dirty="0"/>
              <a:t>KULUD</a:t>
            </a:r>
            <a:br>
              <a:rPr lang="et-EE" sz="4400" b="1" dirty="0"/>
            </a:br>
            <a:endParaRPr lang="et-EE" dirty="0"/>
          </a:p>
        </p:txBody>
      </p:sp>
      <p:sp>
        <p:nvSpPr>
          <p:cNvPr id="3" name="Sisu kohatäide 2">
            <a:extLst>
              <a:ext uri="{FF2B5EF4-FFF2-40B4-BE49-F238E27FC236}">
                <a16:creationId xmlns:a16="http://schemas.microsoft.com/office/drawing/2014/main" id="{8A05A718-B26F-4035-8DAC-569607367CC5}"/>
              </a:ext>
            </a:extLst>
          </p:cNvPr>
          <p:cNvSpPr>
            <a:spLocks noGrp="1"/>
          </p:cNvSpPr>
          <p:nvPr>
            <p:ph idx="1"/>
          </p:nvPr>
        </p:nvSpPr>
        <p:spPr>
          <a:xfrm>
            <a:off x="457200" y="1124744"/>
            <a:ext cx="8229600" cy="5184576"/>
          </a:xfrm>
        </p:spPr>
        <p:txBody>
          <a:bodyPr/>
          <a:lstStyle/>
          <a:p>
            <a:pPr marL="0" indent="0" algn="ctr">
              <a:buNone/>
            </a:pPr>
            <a:endParaRPr lang="et-EE" sz="2400" dirty="0"/>
          </a:p>
          <a:p>
            <a:pPr marL="0" indent="0" algn="ctr">
              <a:buNone/>
            </a:pPr>
            <a:r>
              <a:rPr lang="et-EE" sz="2400" dirty="0"/>
              <a:t>Kokku </a:t>
            </a:r>
            <a:r>
              <a:rPr lang="et-EE" sz="2400" b="1" dirty="0"/>
              <a:t>22 098 044 EUR </a:t>
            </a:r>
            <a:r>
              <a:rPr lang="et-EE" sz="2400" dirty="0"/>
              <a:t>(2020.a 22 716 115 EUR)</a:t>
            </a:r>
          </a:p>
          <a:p>
            <a:pPr marL="0" indent="0">
              <a:buNone/>
            </a:pPr>
            <a:r>
              <a:rPr lang="et-EE" sz="2400" dirty="0"/>
              <a:t>Millest</a:t>
            </a:r>
          </a:p>
          <a:p>
            <a:pPr marL="0" indent="0">
              <a:buNone/>
            </a:pPr>
            <a:r>
              <a:rPr lang="et-EE" sz="2400" dirty="0"/>
              <a:t>SOTSIAALABITOETUSED				 517 214 EUR</a:t>
            </a:r>
          </a:p>
          <a:p>
            <a:pPr marL="0" indent="0">
              <a:buNone/>
            </a:pPr>
            <a:r>
              <a:rPr lang="et-EE" sz="2400" dirty="0"/>
              <a:t>Jm toetused füüsilistele isikutele</a:t>
            </a:r>
          </a:p>
          <a:p>
            <a:pPr marL="0" indent="0">
              <a:buNone/>
            </a:pPr>
            <a:r>
              <a:rPr lang="et-EE" sz="2400" dirty="0"/>
              <a:t>SIHTOTSTARBELISED TOETUSED			 682 468 EUR</a:t>
            </a:r>
          </a:p>
          <a:p>
            <a:pPr marL="0" indent="0">
              <a:buNone/>
            </a:pPr>
            <a:r>
              <a:rPr lang="et-EE" sz="2400" dirty="0"/>
              <a:t>MITTESIHTOTSTARBELISED TOETUSED		   35 500 EUR</a:t>
            </a:r>
          </a:p>
          <a:p>
            <a:pPr marL="0" indent="0">
              <a:buNone/>
            </a:pPr>
            <a:r>
              <a:rPr lang="et-EE" sz="2400" dirty="0"/>
              <a:t>PERSONALIKULUD				        12 575 711 EUR</a:t>
            </a:r>
          </a:p>
          <a:p>
            <a:pPr marL="0" indent="0">
              <a:buNone/>
            </a:pPr>
            <a:r>
              <a:rPr lang="et-EE" sz="2400" dirty="0"/>
              <a:t>MAJANDAMISKULUD				           8 238 151 EUR</a:t>
            </a:r>
          </a:p>
          <a:p>
            <a:pPr marL="0" indent="0">
              <a:buNone/>
            </a:pPr>
            <a:r>
              <a:rPr lang="et-EE" sz="2400" dirty="0"/>
              <a:t>MUUD KULUD		                                                        49 000 EUR</a:t>
            </a:r>
          </a:p>
        </p:txBody>
      </p:sp>
    </p:spTree>
    <p:extLst>
      <p:ext uri="{BB962C8B-B14F-4D97-AF65-F5344CB8AC3E}">
        <p14:creationId xmlns:p14="http://schemas.microsoft.com/office/powerpoint/2010/main" val="925876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B689BCA8-7BAA-4B25-BC65-5742140A2155}"/>
              </a:ext>
            </a:extLst>
          </p:cNvPr>
          <p:cNvSpPr>
            <a:spLocks noGrp="1"/>
          </p:cNvSpPr>
          <p:nvPr>
            <p:ph type="title"/>
          </p:nvPr>
        </p:nvSpPr>
        <p:spPr/>
        <p:txBody>
          <a:bodyPr/>
          <a:lstStyle/>
          <a:p>
            <a:r>
              <a:rPr lang="et-EE" b="1" dirty="0"/>
              <a:t>Põhitegevuse kulud jaotuvad üheksa erineva valdkonna vahel</a:t>
            </a:r>
            <a:endParaRPr lang="et-EE" dirty="0"/>
          </a:p>
        </p:txBody>
      </p:sp>
      <p:sp>
        <p:nvSpPr>
          <p:cNvPr id="3" name="Sisu kohatäide 2">
            <a:extLst>
              <a:ext uri="{FF2B5EF4-FFF2-40B4-BE49-F238E27FC236}">
                <a16:creationId xmlns:a16="http://schemas.microsoft.com/office/drawing/2014/main" id="{7A0E937D-9B8D-4269-A438-C14373147194}"/>
              </a:ext>
            </a:extLst>
          </p:cNvPr>
          <p:cNvSpPr>
            <a:spLocks noGrp="1"/>
          </p:cNvSpPr>
          <p:nvPr>
            <p:ph idx="1"/>
          </p:nvPr>
        </p:nvSpPr>
        <p:spPr/>
        <p:txBody>
          <a:bodyPr/>
          <a:lstStyle/>
          <a:p>
            <a:pPr lvl="0"/>
            <a:endParaRPr lang="et-EE" sz="2000" b="1" dirty="0"/>
          </a:p>
          <a:p>
            <a:pPr lvl="0"/>
            <a:r>
              <a:rPr lang="et-EE" sz="2000" b="1" dirty="0"/>
              <a:t>Haridus</a:t>
            </a:r>
            <a:r>
              <a:rPr lang="et-EE" sz="2000" dirty="0"/>
              <a:t> moodustab põhitegevuse kuludest 52% ehk 11,5 miljonit eurot</a:t>
            </a:r>
          </a:p>
          <a:p>
            <a:pPr lvl="0"/>
            <a:r>
              <a:rPr lang="et-EE" sz="2000" b="1" dirty="0"/>
              <a:t>Vaba aeg, kultuur ja religioon</a:t>
            </a:r>
            <a:r>
              <a:rPr lang="et-EE" sz="2000" dirty="0"/>
              <a:t>  moodustab 14% ehk 3,0 miljonit eurot</a:t>
            </a:r>
          </a:p>
          <a:p>
            <a:pPr lvl="0"/>
            <a:r>
              <a:rPr lang="et-EE" sz="2000" b="1" dirty="0"/>
              <a:t>Sotsiaalne kaitse</a:t>
            </a:r>
            <a:r>
              <a:rPr lang="et-EE" sz="2000" dirty="0"/>
              <a:t> moodustas 11% ehk 2,5 miljonit eurot</a:t>
            </a:r>
          </a:p>
          <a:p>
            <a:r>
              <a:rPr lang="et-EE" sz="2000" dirty="0"/>
              <a:t>Ülejäänud 23% põhitegevuse kuludest ehk 5,2 miljonit eurot jaguneb kuue valdkonna vahel järgmiselt:</a:t>
            </a:r>
          </a:p>
          <a:p>
            <a:pPr lvl="0"/>
            <a:r>
              <a:rPr lang="et-EE" sz="2000" b="1" dirty="0"/>
              <a:t>Majandus</a:t>
            </a:r>
            <a:r>
              <a:rPr lang="et-EE" sz="2000" dirty="0"/>
              <a:t> 8% ehk 1,9 miljonit eurot</a:t>
            </a:r>
          </a:p>
          <a:p>
            <a:pPr lvl="0"/>
            <a:r>
              <a:rPr lang="et-EE" sz="2000" b="1" dirty="0"/>
              <a:t>Üldised valitsussektori teenused </a:t>
            </a:r>
            <a:r>
              <a:rPr lang="et-EE" sz="2000" dirty="0"/>
              <a:t>7% ehk 1,6 miljonit eurot</a:t>
            </a:r>
          </a:p>
          <a:p>
            <a:pPr lvl="0"/>
            <a:r>
              <a:rPr lang="et-EE" sz="2000" b="1" dirty="0"/>
              <a:t>Keskkonnakaitse </a:t>
            </a:r>
            <a:r>
              <a:rPr lang="et-EE" sz="2000" dirty="0"/>
              <a:t>4% ehk 952 tuhat eurot</a:t>
            </a:r>
          </a:p>
          <a:p>
            <a:pPr lvl="0"/>
            <a:r>
              <a:rPr lang="et-EE" sz="2000" b="1" dirty="0"/>
              <a:t>Elamu- ja kommunaalmajandus </a:t>
            </a:r>
            <a:r>
              <a:rPr lang="et-EE" sz="2000" dirty="0"/>
              <a:t>2% ehk 499 tuhat eurot</a:t>
            </a:r>
          </a:p>
          <a:p>
            <a:pPr lvl="0"/>
            <a:r>
              <a:rPr lang="et-EE" sz="2000" b="1" dirty="0"/>
              <a:t>Tervishoid </a:t>
            </a:r>
            <a:r>
              <a:rPr lang="et-EE" sz="2000" dirty="0"/>
              <a:t>ja</a:t>
            </a:r>
            <a:r>
              <a:rPr lang="et-EE" sz="2000" b="1" dirty="0"/>
              <a:t> Avalik kord ja julgeolek </a:t>
            </a:r>
            <a:r>
              <a:rPr lang="et-EE" sz="2000" dirty="0"/>
              <a:t>kokku</a:t>
            </a:r>
            <a:r>
              <a:rPr lang="et-EE" sz="2000" b="1" dirty="0"/>
              <a:t> </a:t>
            </a:r>
            <a:r>
              <a:rPr lang="et-EE" sz="2000" dirty="0"/>
              <a:t>alla 1% ehk ligi 186 tuhat eurot.</a:t>
            </a:r>
          </a:p>
          <a:p>
            <a:pPr marL="0" indent="0">
              <a:buNone/>
            </a:pPr>
            <a:endParaRPr lang="et-EE" dirty="0"/>
          </a:p>
        </p:txBody>
      </p:sp>
    </p:spTree>
    <p:extLst>
      <p:ext uri="{BB962C8B-B14F-4D97-AF65-F5344CB8AC3E}">
        <p14:creationId xmlns:p14="http://schemas.microsoft.com/office/powerpoint/2010/main" val="1366712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4209F77F-CBF2-4F21-A3D7-AD68AC8B37EB}"/>
              </a:ext>
            </a:extLst>
          </p:cNvPr>
          <p:cNvSpPr>
            <a:spLocks noGrp="1"/>
          </p:cNvSpPr>
          <p:nvPr>
            <p:ph type="title"/>
          </p:nvPr>
        </p:nvSpPr>
        <p:spPr/>
        <p:txBody>
          <a:bodyPr/>
          <a:lstStyle/>
          <a:p>
            <a:endParaRPr lang="et-EE"/>
          </a:p>
        </p:txBody>
      </p:sp>
      <p:graphicFrame>
        <p:nvGraphicFramePr>
          <p:cNvPr id="5" name="Sisu kohatäide 4">
            <a:extLst>
              <a:ext uri="{FF2B5EF4-FFF2-40B4-BE49-F238E27FC236}">
                <a16:creationId xmlns:a16="http://schemas.microsoft.com/office/drawing/2014/main" id="{0DBAAC6F-C2F2-4289-A6E8-5D2BDCBB3AD6}"/>
              </a:ext>
            </a:extLst>
          </p:cNvPr>
          <p:cNvGraphicFramePr>
            <a:graphicFrameLocks noGrp="1"/>
          </p:cNvGraphicFramePr>
          <p:nvPr>
            <p:ph idx="1"/>
            <p:extLst>
              <p:ext uri="{D42A27DB-BD31-4B8C-83A1-F6EECF244321}">
                <p14:modId xmlns:p14="http://schemas.microsoft.com/office/powerpoint/2010/main" val="380582925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39010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alkiri 1">
            <a:extLst>
              <a:ext uri="{FF2B5EF4-FFF2-40B4-BE49-F238E27FC236}">
                <a16:creationId xmlns:a16="http://schemas.microsoft.com/office/drawing/2014/main" id="{B4FD09C7-003F-45CC-B377-9BA001935300}"/>
              </a:ext>
            </a:extLst>
          </p:cNvPr>
          <p:cNvSpPr>
            <a:spLocks noGrp="1"/>
          </p:cNvSpPr>
          <p:nvPr>
            <p:ph type="title"/>
          </p:nvPr>
        </p:nvSpPr>
        <p:spPr/>
        <p:txBody>
          <a:bodyPr/>
          <a:lstStyle/>
          <a:p>
            <a:endParaRPr lang="et-EE"/>
          </a:p>
        </p:txBody>
      </p:sp>
      <p:graphicFrame>
        <p:nvGraphicFramePr>
          <p:cNvPr id="5" name="Sisu kohatäide 4">
            <a:extLst>
              <a:ext uri="{FF2B5EF4-FFF2-40B4-BE49-F238E27FC236}">
                <a16:creationId xmlns:a16="http://schemas.microsoft.com/office/drawing/2014/main" id="{D0E9D012-3344-41E5-89BD-E6E9E5FF1F7E}"/>
              </a:ext>
            </a:extLst>
          </p:cNvPr>
          <p:cNvGraphicFramePr>
            <a:graphicFrameLocks noGrp="1"/>
          </p:cNvGraphicFramePr>
          <p:nvPr>
            <p:ph idx="1"/>
            <p:extLst>
              <p:ext uri="{D42A27DB-BD31-4B8C-83A1-F6EECF244321}">
                <p14:modId xmlns:p14="http://schemas.microsoft.com/office/powerpoint/2010/main" val="170964111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7032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arkvarakomplekti Office kujundus">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10633</TotalTime>
  <Words>1174</Words>
  <Application>Microsoft Office PowerPoint</Application>
  <PresentationFormat>Ekraaniseanss (4:3)</PresentationFormat>
  <Paragraphs>132</Paragraphs>
  <Slides>16</Slides>
  <Notes>0</Notes>
  <HiddenSlides>0</HiddenSlides>
  <MMClips>0</MMClips>
  <ScaleCrop>false</ScaleCrop>
  <HeadingPairs>
    <vt:vector size="6" baseType="variant">
      <vt:variant>
        <vt:lpstr>Kasutatud fondid</vt:lpstr>
      </vt:variant>
      <vt:variant>
        <vt:i4>4</vt:i4>
      </vt:variant>
      <vt:variant>
        <vt:lpstr>Kujundus</vt:lpstr>
      </vt:variant>
      <vt:variant>
        <vt:i4>1</vt:i4>
      </vt:variant>
      <vt:variant>
        <vt:lpstr>Slaidipealkirjad</vt:lpstr>
      </vt:variant>
      <vt:variant>
        <vt:i4>16</vt:i4>
      </vt:variant>
    </vt:vector>
  </HeadingPairs>
  <TitlesOfParts>
    <vt:vector size="21" baseType="lpstr">
      <vt:lpstr>Arial</vt:lpstr>
      <vt:lpstr>Calibri</vt:lpstr>
      <vt:lpstr>Times New Roman</vt:lpstr>
      <vt:lpstr>Wingdings</vt:lpstr>
      <vt:lpstr>Office Theme</vt:lpstr>
      <vt:lpstr>PowerPointi esitlus</vt:lpstr>
      <vt:lpstr>         </vt:lpstr>
      <vt:lpstr>PowerPointi esitlus</vt:lpstr>
      <vt:lpstr>PowerPointi esitlus</vt:lpstr>
      <vt:lpstr> Põhitegevuse TULUD  </vt:lpstr>
      <vt:lpstr> Põhitegevuse KULUD </vt:lpstr>
      <vt:lpstr>Põhitegevuse kulud jaotuvad üheksa erineva valdkonna vahel</vt:lpstr>
      <vt:lpstr>PowerPointi esitlus</vt:lpstr>
      <vt:lpstr>PowerPointi esitlus</vt:lpstr>
      <vt:lpstr>           Rakvere linna 2021.a eelarve </vt:lpstr>
      <vt:lpstr>          Rakvere linna 2021.a eelarve </vt:lpstr>
      <vt:lpstr>            Rakvere linna 2021.a eelarve </vt:lpstr>
      <vt:lpstr>            Rakvere linna 2021.a eelarve</vt:lpstr>
      <vt:lpstr>            Rakvere linna 2021.a eelarve</vt:lpstr>
      <vt:lpstr>LAENUKOHUSTUSED </vt:lpstr>
      <vt:lpstr>PowerPointi esitlus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PowerPointi esitlus</dc:title>
  <dc:creator>Triin</dc:creator>
  <cp:lastModifiedBy>Ruth Jõgiste</cp:lastModifiedBy>
  <cp:revision>393</cp:revision>
  <cp:lastPrinted>2020-10-21T09:46:48Z</cp:lastPrinted>
  <dcterms:created xsi:type="dcterms:W3CDTF">2012-04-02T08:04:10Z</dcterms:created>
  <dcterms:modified xsi:type="dcterms:W3CDTF">2021-03-26T08:43:50Z</dcterms:modified>
</cp:coreProperties>
</file>